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y="5143500" cx="9144000"/>
  <p:notesSz cx="6858000" cy="9144000"/>
  <p:embeddedFontLst>
    <p:embeddedFont>
      <p:font typeface="Dosis"/>
      <p:regular r:id="rId30"/>
      <p:bold r:id="rId31"/>
    </p:embeddedFont>
    <p:embeddedFont>
      <p:font typeface="Roboto"/>
      <p:regular r:id="rId32"/>
      <p:bold r:id="rId33"/>
      <p:italic r:id="rId34"/>
      <p:boldItalic r:id="rId35"/>
    </p:embeddedFont>
    <p:embeddedFont>
      <p:font typeface="Roboto Condensed"/>
      <p:regular r:id="rId36"/>
      <p:bold r:id="rId37"/>
      <p:italic r:id="rId38"/>
      <p:boldItalic r:id="rId39"/>
    </p:embeddedFont>
    <p:embeddedFont>
      <p:font typeface="Open Sans"/>
      <p:regular r:id="rId40"/>
      <p:bold r:id="rId41"/>
      <p:italic r:id="rId42"/>
      <p:boldItalic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44" roundtripDataSignature="AMtx7mgBj7mWiljjsOQluvJ91m3WHn53c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OpenSans-regular.fntdata"/><Relationship Id="rId20" Type="http://schemas.openxmlformats.org/officeDocument/2006/relationships/slide" Target="slides/slide15.xml"/><Relationship Id="rId42" Type="http://schemas.openxmlformats.org/officeDocument/2006/relationships/font" Target="fonts/OpenSans-italic.fntdata"/><Relationship Id="rId41" Type="http://schemas.openxmlformats.org/officeDocument/2006/relationships/font" Target="fonts/OpenSans-bold.fntdata"/><Relationship Id="rId22" Type="http://schemas.openxmlformats.org/officeDocument/2006/relationships/slide" Target="slides/slide17.xml"/><Relationship Id="rId44" Type="http://customschemas.google.com/relationships/presentationmetadata" Target="metadata"/><Relationship Id="rId21" Type="http://schemas.openxmlformats.org/officeDocument/2006/relationships/slide" Target="slides/slide16.xml"/><Relationship Id="rId43" Type="http://schemas.openxmlformats.org/officeDocument/2006/relationships/font" Target="fonts/OpenSans-boldItalic.fntdata"/><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Dosis-bold.fntdata"/><Relationship Id="rId30" Type="http://schemas.openxmlformats.org/officeDocument/2006/relationships/font" Target="fonts/Dosis-regular.fntdata"/><Relationship Id="rId11" Type="http://schemas.openxmlformats.org/officeDocument/2006/relationships/slide" Target="slides/slide6.xml"/><Relationship Id="rId33" Type="http://schemas.openxmlformats.org/officeDocument/2006/relationships/font" Target="fonts/Roboto-bold.fntdata"/><Relationship Id="rId10" Type="http://schemas.openxmlformats.org/officeDocument/2006/relationships/slide" Target="slides/slide5.xml"/><Relationship Id="rId32" Type="http://schemas.openxmlformats.org/officeDocument/2006/relationships/font" Target="fonts/Roboto-regular.fntdata"/><Relationship Id="rId13" Type="http://schemas.openxmlformats.org/officeDocument/2006/relationships/slide" Target="slides/slide8.xml"/><Relationship Id="rId35" Type="http://schemas.openxmlformats.org/officeDocument/2006/relationships/font" Target="fonts/Roboto-boldItalic.fntdata"/><Relationship Id="rId12" Type="http://schemas.openxmlformats.org/officeDocument/2006/relationships/slide" Target="slides/slide7.xml"/><Relationship Id="rId34" Type="http://schemas.openxmlformats.org/officeDocument/2006/relationships/font" Target="fonts/Roboto-italic.fntdata"/><Relationship Id="rId15" Type="http://schemas.openxmlformats.org/officeDocument/2006/relationships/slide" Target="slides/slide10.xml"/><Relationship Id="rId37" Type="http://schemas.openxmlformats.org/officeDocument/2006/relationships/font" Target="fonts/RobotoCondensed-bold.fntdata"/><Relationship Id="rId14" Type="http://schemas.openxmlformats.org/officeDocument/2006/relationships/slide" Target="slides/slide9.xml"/><Relationship Id="rId36" Type="http://schemas.openxmlformats.org/officeDocument/2006/relationships/font" Target="fonts/RobotoCondensed-regular.fntdata"/><Relationship Id="rId17" Type="http://schemas.openxmlformats.org/officeDocument/2006/relationships/slide" Target="slides/slide12.xml"/><Relationship Id="rId39" Type="http://schemas.openxmlformats.org/officeDocument/2006/relationships/font" Target="fonts/RobotoCondensed-boldItalic.fntdata"/><Relationship Id="rId16" Type="http://schemas.openxmlformats.org/officeDocument/2006/relationships/slide" Target="slides/slide11.xml"/><Relationship Id="rId38" Type="http://schemas.openxmlformats.org/officeDocument/2006/relationships/font" Target="fonts/RobotoCondensed-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1" name="Google Shape;181;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9" name="Google Shape;189;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7" name="Google Shape;197;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4" name="Google Shape;204;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1" name="Google Shape;211;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9" name="Google Shape;219;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6" name="Google Shape;226;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7" name="Google Shape;237;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5" name="Google Shape;245;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9" name="Google Shape;109;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3" name="Google Shape;253;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1" name="Google Shape;261;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9" name="Google Shape;269;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8" name="Google Shape;278;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1" name="Google Shape;291;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6" name="Google Shape;126;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4" name="Google Shape;134;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1" name="Google Shape;141;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7" name="Google Shape;15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5" name="Google Shape;165;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solidFill>
          <a:srgbClr val="222222"/>
        </a:solidFill>
      </p:bgPr>
    </p:bg>
    <p:spTree>
      <p:nvGrpSpPr>
        <p:cNvPr id="9" name="Shape 9"/>
        <p:cNvGrpSpPr/>
        <p:nvPr/>
      </p:nvGrpSpPr>
      <p:grpSpPr>
        <a:xfrm>
          <a:off x="0" y="0"/>
          <a:ext cx="0" cy="0"/>
          <a:chOff x="0" y="0"/>
          <a:chExt cx="0" cy="0"/>
        </a:xfrm>
      </p:grpSpPr>
      <p:sp>
        <p:nvSpPr>
          <p:cNvPr id="10" name="Google Shape;10;p27"/>
          <p:cNvSpPr/>
          <p:nvPr/>
        </p:nvSpPr>
        <p:spPr>
          <a:xfrm>
            <a:off x="-11025" y="-11025"/>
            <a:ext cx="9144000" cy="5219700"/>
          </a:xfrm>
          <a:prstGeom prst="rect">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 name="Google Shape;11;p27"/>
          <p:cNvSpPr/>
          <p:nvPr/>
        </p:nvSpPr>
        <p:spPr>
          <a:xfrm>
            <a:off x="5772150" y="-119200"/>
            <a:ext cx="3600450" cy="5376813"/>
          </a:xfrm>
          <a:custGeom>
            <a:rect b="b" l="l" r="r" t="t"/>
            <a:pathLst>
              <a:path extrusionOk="0" h="208788" w="164592">
                <a:moveTo>
                  <a:pt x="0" y="1524"/>
                </a:moveTo>
                <a:lnTo>
                  <a:pt x="107442" y="208788"/>
                </a:lnTo>
                <a:lnTo>
                  <a:pt x="164592" y="208788"/>
                </a:lnTo>
                <a:lnTo>
                  <a:pt x="164592" y="0"/>
                </a:lnTo>
                <a:close/>
              </a:path>
            </a:pathLst>
          </a:custGeom>
          <a:solidFill>
            <a:schemeClr val="lt1"/>
          </a:solidFill>
          <a:ln>
            <a:noFill/>
          </a:ln>
        </p:spPr>
      </p:sp>
      <p:sp>
        <p:nvSpPr>
          <p:cNvPr id="12" name="Google Shape;12;p27"/>
          <p:cNvSpPr/>
          <p:nvPr/>
        </p:nvSpPr>
        <p:spPr>
          <a:xfrm flipH="1">
            <a:off x="-408750" y="4470600"/>
            <a:ext cx="8619300" cy="749100"/>
          </a:xfrm>
          <a:prstGeom prst="parallelogram">
            <a:avLst>
              <a:gd fmla="val 51542" name="adj"/>
            </a:avLst>
          </a:prstGeom>
          <a:solidFill>
            <a:srgbClr val="FFFFFF">
              <a:alpha val="17647"/>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4343"/>
              </a:solidFill>
              <a:latin typeface="Arial"/>
              <a:ea typeface="Arial"/>
              <a:cs typeface="Arial"/>
              <a:sym typeface="Arial"/>
            </a:endParaRPr>
          </a:p>
        </p:txBody>
      </p:sp>
      <p:sp>
        <p:nvSpPr>
          <p:cNvPr id="13" name="Google Shape;13;p27"/>
          <p:cNvSpPr/>
          <p:nvPr/>
        </p:nvSpPr>
        <p:spPr>
          <a:xfrm flipH="1">
            <a:off x="1028425" y="4242600"/>
            <a:ext cx="8194800" cy="228000"/>
          </a:xfrm>
          <a:prstGeom prst="parallelogram">
            <a:avLst>
              <a:gd fmla="val 51542"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27"/>
          <p:cNvSpPr txBox="1"/>
          <p:nvPr>
            <p:ph type="ctrTitle"/>
          </p:nvPr>
        </p:nvSpPr>
        <p:spPr>
          <a:xfrm>
            <a:off x="1028475" y="0"/>
            <a:ext cx="5238600" cy="40200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5200"/>
              <a:buNone/>
              <a:defRPr sz="5200"/>
            </a:lvl1pPr>
            <a:lvl2pPr lvl="1" algn="l">
              <a:lnSpc>
                <a:spcPct val="100000"/>
              </a:lnSpc>
              <a:spcBef>
                <a:spcPts val="0"/>
              </a:spcBef>
              <a:spcAft>
                <a:spcPts val="0"/>
              </a:spcAft>
              <a:buSzPts val="5200"/>
              <a:buNone/>
              <a:defRPr sz="5200"/>
            </a:lvl2pPr>
            <a:lvl3pPr lvl="2" algn="l">
              <a:lnSpc>
                <a:spcPct val="100000"/>
              </a:lnSpc>
              <a:spcBef>
                <a:spcPts val="0"/>
              </a:spcBef>
              <a:spcAft>
                <a:spcPts val="0"/>
              </a:spcAft>
              <a:buSzPts val="5200"/>
              <a:buNone/>
              <a:defRPr sz="5200"/>
            </a:lvl3pPr>
            <a:lvl4pPr lvl="3" algn="l">
              <a:lnSpc>
                <a:spcPct val="100000"/>
              </a:lnSpc>
              <a:spcBef>
                <a:spcPts val="0"/>
              </a:spcBef>
              <a:spcAft>
                <a:spcPts val="0"/>
              </a:spcAft>
              <a:buSzPts val="5200"/>
              <a:buNone/>
              <a:defRPr sz="5200"/>
            </a:lvl4pPr>
            <a:lvl5pPr lvl="4" algn="l">
              <a:lnSpc>
                <a:spcPct val="100000"/>
              </a:lnSpc>
              <a:spcBef>
                <a:spcPts val="0"/>
              </a:spcBef>
              <a:spcAft>
                <a:spcPts val="0"/>
              </a:spcAft>
              <a:buSzPts val="5200"/>
              <a:buNone/>
              <a:defRPr sz="5200"/>
            </a:lvl5pPr>
            <a:lvl6pPr lvl="5" algn="l">
              <a:lnSpc>
                <a:spcPct val="100000"/>
              </a:lnSpc>
              <a:spcBef>
                <a:spcPts val="0"/>
              </a:spcBef>
              <a:spcAft>
                <a:spcPts val="0"/>
              </a:spcAft>
              <a:buSzPts val="5200"/>
              <a:buNone/>
              <a:defRPr sz="5200"/>
            </a:lvl6pPr>
            <a:lvl7pPr lvl="6" algn="l">
              <a:lnSpc>
                <a:spcPct val="100000"/>
              </a:lnSpc>
              <a:spcBef>
                <a:spcPts val="0"/>
              </a:spcBef>
              <a:spcAft>
                <a:spcPts val="0"/>
              </a:spcAft>
              <a:buSzPts val="5200"/>
              <a:buNone/>
              <a:defRPr sz="5200"/>
            </a:lvl7pPr>
            <a:lvl8pPr lvl="7" algn="l">
              <a:lnSpc>
                <a:spcPct val="100000"/>
              </a:lnSpc>
              <a:spcBef>
                <a:spcPts val="0"/>
              </a:spcBef>
              <a:spcAft>
                <a:spcPts val="0"/>
              </a:spcAft>
              <a:buSzPts val="5200"/>
              <a:buNone/>
              <a:defRPr sz="5200"/>
            </a:lvl8pPr>
            <a:lvl9pPr lvl="8" algn="l">
              <a:lnSpc>
                <a:spcPct val="100000"/>
              </a:lnSpc>
              <a:spcBef>
                <a:spcPts val="0"/>
              </a:spcBef>
              <a:spcAft>
                <a:spcPts val="0"/>
              </a:spcAft>
              <a:buSzPts val="5200"/>
              <a:buNone/>
              <a:defRPr sz="52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4" name="Shape 84"/>
        <p:cNvGrpSpPr/>
        <p:nvPr/>
      </p:nvGrpSpPr>
      <p:grpSpPr>
        <a:xfrm>
          <a:off x="0" y="0"/>
          <a:ext cx="0" cy="0"/>
          <a:chOff x="0" y="0"/>
          <a:chExt cx="0" cy="0"/>
        </a:xfrm>
      </p:grpSpPr>
      <p:sp>
        <p:nvSpPr>
          <p:cNvPr id="85" name="Google Shape;85;p38"/>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86" name="Google Shape;86;p38"/>
          <p:cNvSpPr/>
          <p:nvPr/>
        </p:nvSpPr>
        <p:spPr>
          <a:xfrm flipH="1">
            <a:off x="742953" y="440630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38"/>
          <p:cNvSpPr/>
          <p:nvPr/>
        </p:nvSpPr>
        <p:spPr>
          <a:xfrm flipH="1">
            <a:off x="7861618" y="440630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38"/>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38"/>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 name="Google Shape;90;p38"/>
          <p:cNvSpPr txBox="1"/>
          <p:nvPr>
            <p:ph idx="1" type="body"/>
          </p:nvPr>
        </p:nvSpPr>
        <p:spPr>
          <a:xfrm>
            <a:off x="1123950" y="4406300"/>
            <a:ext cx="6737400" cy="749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360"/>
              </a:spcBef>
              <a:spcAft>
                <a:spcPts val="0"/>
              </a:spcAft>
              <a:buClr>
                <a:srgbClr val="FFFFFF"/>
              </a:buClr>
              <a:buSzPts val="1800"/>
              <a:buNone/>
              <a:defRPr sz="1800">
                <a:solidFill>
                  <a:srgbClr val="FFFFFF"/>
                </a:solidFill>
              </a:defRPr>
            </a:lvl1pPr>
          </a:lstStyle>
          <a:p/>
        </p:txBody>
      </p:sp>
      <p:sp>
        <p:nvSpPr>
          <p:cNvPr id="91" name="Google Shape;91;p3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inverted">
  <p:cSld name="BLANK_1">
    <p:bg>
      <p:bgPr>
        <a:solidFill>
          <a:srgbClr val="222222"/>
        </a:solidFill>
      </p:bgPr>
    </p:bg>
    <p:spTree>
      <p:nvGrpSpPr>
        <p:cNvPr id="92" name="Shape 92"/>
        <p:cNvGrpSpPr/>
        <p:nvPr/>
      </p:nvGrpSpPr>
      <p:grpSpPr>
        <a:xfrm>
          <a:off x="0" y="0"/>
          <a:ext cx="0" cy="0"/>
          <a:chOff x="0" y="0"/>
          <a:chExt cx="0" cy="0"/>
        </a:xfrm>
      </p:grpSpPr>
      <p:sp>
        <p:nvSpPr>
          <p:cNvPr id="93" name="Google Shape;93;p39"/>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333333"/>
          </a:solidFill>
          <a:ln>
            <a:noFill/>
          </a:ln>
        </p:spPr>
      </p:sp>
      <p:sp>
        <p:nvSpPr>
          <p:cNvPr id="94" name="Google Shape;94;p39"/>
          <p:cNvSpPr/>
          <p:nvPr/>
        </p:nvSpPr>
        <p:spPr>
          <a:xfrm flipH="1">
            <a:off x="-903537" y="-17561"/>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39"/>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39"/>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p3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2">
  <p:cSld name="TITLE_2">
    <p:spTree>
      <p:nvGrpSpPr>
        <p:cNvPr id="98" name="Shape 98"/>
        <p:cNvGrpSpPr/>
        <p:nvPr/>
      </p:nvGrpSpPr>
      <p:grpSpPr>
        <a:xfrm>
          <a:off x="0" y="0"/>
          <a:ext cx="0" cy="0"/>
          <a:chOff x="0" y="0"/>
          <a:chExt cx="0" cy="0"/>
        </a:xfrm>
      </p:grpSpPr>
      <p:sp>
        <p:nvSpPr>
          <p:cNvPr id="99" name="Google Shape;99;p40"/>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00" name="Google Shape;100;p40"/>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60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1" name="Google Shape;101;p4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sgi" type="tx">
  <p:cSld name="TITLE_AND_BODY">
    <p:spTree>
      <p:nvGrpSpPr>
        <p:cNvPr id="15" name="Shape 15"/>
        <p:cNvGrpSpPr/>
        <p:nvPr/>
      </p:nvGrpSpPr>
      <p:grpSpPr>
        <a:xfrm>
          <a:off x="0" y="0"/>
          <a:ext cx="0" cy="0"/>
          <a:chOff x="0" y="0"/>
          <a:chExt cx="0" cy="0"/>
        </a:xfrm>
      </p:grpSpPr>
      <p:sp>
        <p:nvSpPr>
          <p:cNvPr id="16" name="Google Shape;16;p28"/>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 name="Google Shape;17;p28"/>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 name="Google Shape;18;p28"/>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 name="Google Shape;19;p28"/>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p2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21" name="Google Shape;21;p2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22" name="Google Shape;22;p28"/>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lvl1pPr indent="-419100" lvl="0" marL="457200" algn="l">
              <a:lnSpc>
                <a:spcPct val="100000"/>
              </a:lnSpc>
              <a:spcBef>
                <a:spcPts val="600"/>
              </a:spcBef>
              <a:spcAft>
                <a:spcPts val="0"/>
              </a:spcAft>
              <a:buClr>
                <a:srgbClr val="3F5378"/>
              </a:buClr>
              <a:buSzPts val="3000"/>
              <a:buChar char="▰"/>
              <a:defRPr sz="2100"/>
            </a:lvl1pPr>
            <a:lvl2pPr indent="-381000" lvl="1" marL="914400" algn="l">
              <a:lnSpc>
                <a:spcPct val="100000"/>
              </a:lnSpc>
              <a:spcBef>
                <a:spcPts val="0"/>
              </a:spcBef>
              <a:spcAft>
                <a:spcPts val="0"/>
              </a:spcAft>
              <a:buClr>
                <a:srgbClr val="3F5378"/>
              </a:buClr>
              <a:buSzPts val="2400"/>
              <a:buChar char="●"/>
              <a:defRPr sz="2100"/>
            </a:lvl2pPr>
            <a:lvl3pPr indent="-381000" lvl="2" marL="1371600" algn="l">
              <a:lnSpc>
                <a:spcPct val="100000"/>
              </a:lnSpc>
              <a:spcBef>
                <a:spcPts val="0"/>
              </a:spcBef>
              <a:spcAft>
                <a:spcPts val="0"/>
              </a:spcAft>
              <a:buSzPts val="2400"/>
              <a:buChar char="▹"/>
              <a:defRPr/>
            </a:lvl3pPr>
            <a:lvl4pPr indent="-342900" lvl="3" marL="1828800" algn="l">
              <a:lnSpc>
                <a:spcPct val="100000"/>
              </a:lnSpc>
              <a:spcBef>
                <a:spcPts val="0"/>
              </a:spcBef>
              <a:spcAft>
                <a:spcPts val="0"/>
              </a:spcAft>
              <a:buSzPts val="1800"/>
              <a:buChar char="▹"/>
              <a:defRPr/>
            </a:lvl4pPr>
            <a:lvl5pPr indent="-342900" lvl="4" marL="2286000" algn="l">
              <a:lnSpc>
                <a:spcPct val="100000"/>
              </a:lnSpc>
              <a:spcBef>
                <a:spcPts val="0"/>
              </a:spcBef>
              <a:spcAft>
                <a:spcPts val="0"/>
              </a:spcAft>
              <a:buSzPts val="1800"/>
              <a:buChar char="▹"/>
              <a:defRPr/>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sp>
        <p:nvSpPr>
          <p:cNvPr id="23" name="Google Shape;23;p28"/>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4" name="Shape 24"/>
        <p:cNvGrpSpPr/>
        <p:nvPr/>
      </p:nvGrpSpPr>
      <p:grpSpPr>
        <a:xfrm>
          <a:off x="0" y="0"/>
          <a:ext cx="0" cy="0"/>
          <a:chOff x="0" y="0"/>
          <a:chExt cx="0" cy="0"/>
        </a:xfrm>
      </p:grpSpPr>
      <p:sp>
        <p:nvSpPr>
          <p:cNvPr id="25" name="Google Shape;25;p29"/>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p29"/>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29"/>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28" name="Google Shape;28;p2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29" name="Google Shape;29;p29"/>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30" name="Shape 30"/>
        <p:cNvGrpSpPr/>
        <p:nvPr/>
      </p:nvGrpSpPr>
      <p:grpSpPr>
        <a:xfrm>
          <a:off x="0" y="0"/>
          <a:ext cx="0" cy="0"/>
          <a:chOff x="0" y="0"/>
          <a:chExt cx="0" cy="0"/>
        </a:xfrm>
      </p:grpSpPr>
      <p:sp>
        <p:nvSpPr>
          <p:cNvPr id="31" name="Google Shape;31;p30"/>
          <p:cNvSpPr txBox="1"/>
          <p:nvPr>
            <p:ph idx="1" type="body"/>
          </p:nvPr>
        </p:nvSpPr>
        <p:spPr>
          <a:xfrm>
            <a:off x="1101375" y="1311550"/>
            <a:ext cx="3681900" cy="3537900"/>
          </a:xfrm>
          <a:prstGeom prst="rect">
            <a:avLst/>
          </a:prstGeom>
          <a:noFill/>
          <a:ln>
            <a:noFill/>
          </a:ln>
        </p:spPr>
        <p:txBody>
          <a:bodyPr anchorCtr="0" anchor="t" bIns="91425" lIns="91425" spcFirstLastPara="1" rIns="91425" wrap="square" tIns="91425">
            <a:noAutofit/>
          </a:bodyPr>
          <a:lstStyle>
            <a:lvl1pPr indent="-393700" lvl="0" marL="457200" algn="l">
              <a:lnSpc>
                <a:spcPct val="100000"/>
              </a:lnSpc>
              <a:spcBef>
                <a:spcPts val="600"/>
              </a:spcBef>
              <a:spcAft>
                <a:spcPts val="0"/>
              </a:spcAft>
              <a:buSzPts val="2600"/>
              <a:buChar char="▸"/>
              <a:defRPr sz="2600"/>
            </a:lvl1pPr>
            <a:lvl2pPr indent="-393700" lvl="1" marL="914400" algn="l">
              <a:lnSpc>
                <a:spcPct val="100000"/>
              </a:lnSpc>
              <a:spcBef>
                <a:spcPts val="0"/>
              </a:spcBef>
              <a:spcAft>
                <a:spcPts val="0"/>
              </a:spcAft>
              <a:buSzPts val="2600"/>
              <a:buChar char="▹"/>
              <a:defRPr sz="2600"/>
            </a:lvl2pPr>
            <a:lvl3pPr indent="-393700" lvl="2" marL="1371600" algn="l">
              <a:lnSpc>
                <a:spcPct val="100000"/>
              </a:lnSpc>
              <a:spcBef>
                <a:spcPts val="0"/>
              </a:spcBef>
              <a:spcAft>
                <a:spcPts val="0"/>
              </a:spcAft>
              <a:buSzPts val="2600"/>
              <a:buChar char="▹"/>
              <a:defRPr sz="2600"/>
            </a:lvl3pPr>
            <a:lvl4pPr indent="-393700" lvl="3" marL="1828800" algn="l">
              <a:lnSpc>
                <a:spcPct val="100000"/>
              </a:lnSpc>
              <a:spcBef>
                <a:spcPts val="0"/>
              </a:spcBef>
              <a:spcAft>
                <a:spcPts val="0"/>
              </a:spcAft>
              <a:buSzPts val="2600"/>
              <a:buChar char="▹"/>
              <a:defRPr sz="2600"/>
            </a:lvl4pPr>
            <a:lvl5pPr indent="-393700" lvl="4" marL="2286000" algn="l">
              <a:lnSpc>
                <a:spcPct val="100000"/>
              </a:lnSpc>
              <a:spcBef>
                <a:spcPts val="0"/>
              </a:spcBef>
              <a:spcAft>
                <a:spcPts val="0"/>
              </a:spcAft>
              <a:buSzPts val="2600"/>
              <a:buChar char="▹"/>
              <a:defRPr sz="2600"/>
            </a:lvl5pPr>
            <a:lvl6pPr indent="-393700" lvl="5" marL="2743200" algn="l">
              <a:lnSpc>
                <a:spcPct val="100000"/>
              </a:lnSpc>
              <a:spcBef>
                <a:spcPts val="0"/>
              </a:spcBef>
              <a:spcAft>
                <a:spcPts val="0"/>
              </a:spcAft>
              <a:buSzPts val="2600"/>
              <a:buChar char="▹"/>
              <a:defRPr sz="2600"/>
            </a:lvl6pPr>
            <a:lvl7pPr indent="-393700" lvl="6" marL="3200400" algn="l">
              <a:lnSpc>
                <a:spcPct val="100000"/>
              </a:lnSpc>
              <a:spcBef>
                <a:spcPts val="0"/>
              </a:spcBef>
              <a:spcAft>
                <a:spcPts val="0"/>
              </a:spcAft>
              <a:buSzPts val="2600"/>
              <a:buChar char="▹"/>
              <a:defRPr sz="2600"/>
            </a:lvl7pPr>
            <a:lvl8pPr indent="-393700" lvl="7" marL="3657600" algn="l">
              <a:lnSpc>
                <a:spcPct val="100000"/>
              </a:lnSpc>
              <a:spcBef>
                <a:spcPts val="0"/>
              </a:spcBef>
              <a:spcAft>
                <a:spcPts val="0"/>
              </a:spcAft>
              <a:buSzPts val="2600"/>
              <a:buChar char="▹"/>
              <a:defRPr sz="2600"/>
            </a:lvl8pPr>
            <a:lvl9pPr indent="-393700" lvl="8" marL="4114800" algn="l">
              <a:lnSpc>
                <a:spcPct val="100000"/>
              </a:lnSpc>
              <a:spcBef>
                <a:spcPts val="0"/>
              </a:spcBef>
              <a:spcAft>
                <a:spcPts val="0"/>
              </a:spcAft>
              <a:buSzPts val="2600"/>
              <a:buChar char="▹"/>
              <a:defRPr sz="2600"/>
            </a:lvl9pPr>
          </a:lstStyle>
          <a:p/>
        </p:txBody>
      </p:sp>
      <p:sp>
        <p:nvSpPr>
          <p:cNvPr id="32" name="Google Shape;32;p30"/>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lvl1pPr indent="-393700" lvl="0" marL="457200" algn="l">
              <a:lnSpc>
                <a:spcPct val="100000"/>
              </a:lnSpc>
              <a:spcBef>
                <a:spcPts val="600"/>
              </a:spcBef>
              <a:spcAft>
                <a:spcPts val="0"/>
              </a:spcAft>
              <a:buSzPts val="2600"/>
              <a:buChar char="▸"/>
              <a:defRPr sz="2600"/>
            </a:lvl1pPr>
            <a:lvl2pPr indent="-393700" lvl="1" marL="914400" algn="l">
              <a:lnSpc>
                <a:spcPct val="100000"/>
              </a:lnSpc>
              <a:spcBef>
                <a:spcPts val="0"/>
              </a:spcBef>
              <a:spcAft>
                <a:spcPts val="0"/>
              </a:spcAft>
              <a:buSzPts val="2600"/>
              <a:buChar char="▹"/>
              <a:defRPr sz="2600"/>
            </a:lvl2pPr>
            <a:lvl3pPr indent="-393700" lvl="2" marL="1371600" algn="l">
              <a:lnSpc>
                <a:spcPct val="100000"/>
              </a:lnSpc>
              <a:spcBef>
                <a:spcPts val="0"/>
              </a:spcBef>
              <a:spcAft>
                <a:spcPts val="0"/>
              </a:spcAft>
              <a:buSzPts val="2600"/>
              <a:buChar char="▹"/>
              <a:defRPr sz="2600"/>
            </a:lvl3pPr>
            <a:lvl4pPr indent="-393700" lvl="3" marL="1828800" algn="l">
              <a:lnSpc>
                <a:spcPct val="100000"/>
              </a:lnSpc>
              <a:spcBef>
                <a:spcPts val="0"/>
              </a:spcBef>
              <a:spcAft>
                <a:spcPts val="0"/>
              </a:spcAft>
              <a:buSzPts val="2600"/>
              <a:buChar char="▹"/>
              <a:defRPr sz="2600"/>
            </a:lvl4pPr>
            <a:lvl5pPr indent="-393700" lvl="4" marL="2286000" algn="l">
              <a:lnSpc>
                <a:spcPct val="100000"/>
              </a:lnSpc>
              <a:spcBef>
                <a:spcPts val="0"/>
              </a:spcBef>
              <a:spcAft>
                <a:spcPts val="0"/>
              </a:spcAft>
              <a:buSzPts val="2600"/>
              <a:buChar char="▹"/>
              <a:defRPr sz="2600"/>
            </a:lvl5pPr>
            <a:lvl6pPr indent="-393700" lvl="5" marL="2743200" algn="l">
              <a:lnSpc>
                <a:spcPct val="100000"/>
              </a:lnSpc>
              <a:spcBef>
                <a:spcPts val="0"/>
              </a:spcBef>
              <a:spcAft>
                <a:spcPts val="0"/>
              </a:spcAft>
              <a:buSzPts val="2600"/>
              <a:buChar char="▹"/>
              <a:defRPr sz="2600"/>
            </a:lvl6pPr>
            <a:lvl7pPr indent="-393700" lvl="6" marL="3200400" algn="l">
              <a:lnSpc>
                <a:spcPct val="100000"/>
              </a:lnSpc>
              <a:spcBef>
                <a:spcPts val="0"/>
              </a:spcBef>
              <a:spcAft>
                <a:spcPts val="0"/>
              </a:spcAft>
              <a:buSzPts val="2600"/>
              <a:buChar char="▹"/>
              <a:defRPr sz="2600"/>
            </a:lvl7pPr>
            <a:lvl8pPr indent="-393700" lvl="7" marL="3657600" algn="l">
              <a:lnSpc>
                <a:spcPct val="100000"/>
              </a:lnSpc>
              <a:spcBef>
                <a:spcPts val="0"/>
              </a:spcBef>
              <a:spcAft>
                <a:spcPts val="0"/>
              </a:spcAft>
              <a:buSzPts val="2600"/>
              <a:buChar char="▹"/>
              <a:defRPr sz="2600"/>
            </a:lvl8pPr>
            <a:lvl9pPr indent="-393700" lvl="8" marL="4114800" algn="l">
              <a:lnSpc>
                <a:spcPct val="100000"/>
              </a:lnSpc>
              <a:spcBef>
                <a:spcPts val="0"/>
              </a:spcBef>
              <a:spcAft>
                <a:spcPts val="0"/>
              </a:spcAft>
              <a:buSzPts val="2600"/>
              <a:buChar char="▹"/>
              <a:defRPr sz="2600"/>
            </a:lvl9pPr>
          </a:lstStyle>
          <a:p/>
        </p:txBody>
      </p:sp>
      <p:sp>
        <p:nvSpPr>
          <p:cNvPr id="33" name="Google Shape;33;p30"/>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 name="Google Shape;34;p30"/>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 name="Google Shape;35;p30"/>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 name="Google Shape;36;p30"/>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3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38" name="Google Shape;38;p3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39" name="Google Shape;39;p30"/>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bg>
      <p:bgPr>
        <a:solidFill>
          <a:srgbClr val="FFFFFF"/>
        </a:solidFill>
      </p:bgPr>
    </p:bg>
    <p:spTree>
      <p:nvGrpSpPr>
        <p:cNvPr id="40" name="Shape 40"/>
        <p:cNvGrpSpPr/>
        <p:nvPr/>
      </p:nvGrpSpPr>
      <p:grpSpPr>
        <a:xfrm>
          <a:off x="0" y="0"/>
          <a:ext cx="0" cy="0"/>
          <a:chOff x="0" y="0"/>
          <a:chExt cx="0" cy="0"/>
        </a:xfrm>
      </p:grpSpPr>
      <p:sp>
        <p:nvSpPr>
          <p:cNvPr id="41" name="Google Shape;41;p33"/>
          <p:cNvSpPr/>
          <p:nvPr/>
        </p:nvSpPr>
        <p:spPr>
          <a:xfrm>
            <a:off x="5086350" y="-38100"/>
            <a:ext cx="4114800" cy="5219700"/>
          </a:xfrm>
          <a:custGeom>
            <a:rect b="b" l="l" r="r" t="t"/>
            <a:pathLst>
              <a:path extrusionOk="0" h="208788" w="164592">
                <a:moveTo>
                  <a:pt x="0" y="1524"/>
                </a:moveTo>
                <a:lnTo>
                  <a:pt x="107442" y="208788"/>
                </a:lnTo>
                <a:lnTo>
                  <a:pt x="164592" y="208788"/>
                </a:lnTo>
                <a:lnTo>
                  <a:pt x="164592" y="0"/>
                </a:lnTo>
                <a:close/>
              </a:path>
            </a:pathLst>
          </a:custGeom>
          <a:solidFill>
            <a:schemeClr val="lt1"/>
          </a:solidFill>
          <a:ln>
            <a:noFill/>
          </a:ln>
        </p:spPr>
      </p:sp>
      <p:sp>
        <p:nvSpPr>
          <p:cNvPr id="42" name="Google Shape;42;p33"/>
          <p:cNvSpPr/>
          <p:nvPr/>
        </p:nvSpPr>
        <p:spPr>
          <a:xfrm flipH="1">
            <a:off x="1028475" y="4547400"/>
            <a:ext cx="8369700" cy="2280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 name="Google Shape;43;p33"/>
          <p:cNvSpPr txBox="1"/>
          <p:nvPr>
            <p:ph type="ctrTitle"/>
          </p:nvPr>
        </p:nvSpPr>
        <p:spPr>
          <a:xfrm>
            <a:off x="1028475" y="2345350"/>
            <a:ext cx="5220000" cy="1159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44" name="Google Shape;44;p33"/>
          <p:cNvSpPr txBox="1"/>
          <p:nvPr>
            <p:ph idx="1" type="subTitle"/>
          </p:nvPr>
        </p:nvSpPr>
        <p:spPr>
          <a:xfrm>
            <a:off x="1028475" y="3449650"/>
            <a:ext cx="5220000" cy="570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rgbClr val="222222"/>
              </a:buClr>
              <a:buSzPts val="2400"/>
              <a:buNone/>
              <a:defRPr sz="2400"/>
            </a:lvl1pPr>
            <a:lvl2pPr lvl="1" algn="l">
              <a:lnSpc>
                <a:spcPct val="100000"/>
              </a:lnSpc>
              <a:spcBef>
                <a:spcPts val="0"/>
              </a:spcBef>
              <a:spcAft>
                <a:spcPts val="0"/>
              </a:spcAft>
              <a:buClr>
                <a:srgbClr val="222222"/>
              </a:buClr>
              <a:buSzPts val="2400"/>
              <a:buNone/>
              <a:defRPr/>
            </a:lvl2pPr>
            <a:lvl3pPr lvl="2" algn="l">
              <a:lnSpc>
                <a:spcPct val="100000"/>
              </a:lnSpc>
              <a:spcBef>
                <a:spcPts val="0"/>
              </a:spcBef>
              <a:spcAft>
                <a:spcPts val="0"/>
              </a:spcAft>
              <a:buClr>
                <a:srgbClr val="222222"/>
              </a:buClr>
              <a:buSzPts val="2400"/>
              <a:buNone/>
              <a:defRPr/>
            </a:lvl3pPr>
            <a:lvl4pPr lvl="3" algn="l">
              <a:lnSpc>
                <a:spcPct val="100000"/>
              </a:lnSpc>
              <a:spcBef>
                <a:spcPts val="0"/>
              </a:spcBef>
              <a:spcAft>
                <a:spcPts val="0"/>
              </a:spcAft>
              <a:buClr>
                <a:srgbClr val="222222"/>
              </a:buClr>
              <a:buSzPts val="2400"/>
              <a:buNone/>
              <a:defRPr sz="2400"/>
            </a:lvl4pPr>
            <a:lvl5pPr lvl="4" algn="l">
              <a:lnSpc>
                <a:spcPct val="100000"/>
              </a:lnSpc>
              <a:spcBef>
                <a:spcPts val="0"/>
              </a:spcBef>
              <a:spcAft>
                <a:spcPts val="0"/>
              </a:spcAft>
              <a:buClr>
                <a:srgbClr val="222222"/>
              </a:buClr>
              <a:buSzPts val="2400"/>
              <a:buNone/>
              <a:defRPr sz="2400"/>
            </a:lvl5pPr>
            <a:lvl6pPr lvl="5" algn="l">
              <a:lnSpc>
                <a:spcPct val="100000"/>
              </a:lnSpc>
              <a:spcBef>
                <a:spcPts val="0"/>
              </a:spcBef>
              <a:spcAft>
                <a:spcPts val="0"/>
              </a:spcAft>
              <a:buClr>
                <a:srgbClr val="222222"/>
              </a:buClr>
              <a:buSzPts val="2400"/>
              <a:buNone/>
              <a:defRPr sz="2400"/>
            </a:lvl6pPr>
            <a:lvl7pPr lvl="6" algn="l">
              <a:lnSpc>
                <a:spcPct val="100000"/>
              </a:lnSpc>
              <a:spcBef>
                <a:spcPts val="0"/>
              </a:spcBef>
              <a:spcAft>
                <a:spcPts val="0"/>
              </a:spcAft>
              <a:buClr>
                <a:srgbClr val="222222"/>
              </a:buClr>
              <a:buSzPts val="2400"/>
              <a:buNone/>
              <a:defRPr sz="2400"/>
            </a:lvl7pPr>
            <a:lvl8pPr lvl="7" algn="l">
              <a:lnSpc>
                <a:spcPct val="100000"/>
              </a:lnSpc>
              <a:spcBef>
                <a:spcPts val="0"/>
              </a:spcBef>
              <a:spcAft>
                <a:spcPts val="0"/>
              </a:spcAft>
              <a:buClr>
                <a:srgbClr val="222222"/>
              </a:buClr>
              <a:buSzPts val="2400"/>
              <a:buNone/>
              <a:defRPr sz="2400"/>
            </a:lvl8pPr>
            <a:lvl9pPr lvl="8" algn="l">
              <a:lnSpc>
                <a:spcPct val="100000"/>
              </a:lnSpc>
              <a:spcBef>
                <a:spcPts val="0"/>
              </a:spcBef>
              <a:spcAft>
                <a:spcPts val="0"/>
              </a:spcAft>
              <a:buClr>
                <a:srgbClr val="222222"/>
              </a:buClr>
              <a:buSzPts val="2400"/>
              <a:buNone/>
              <a:defRPr sz="24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45" name="Shape 45"/>
        <p:cNvGrpSpPr/>
        <p:nvPr/>
      </p:nvGrpSpPr>
      <p:grpSpPr>
        <a:xfrm>
          <a:off x="0" y="0"/>
          <a:ext cx="0" cy="0"/>
          <a:chOff x="0" y="0"/>
          <a:chExt cx="0" cy="0"/>
        </a:xfrm>
      </p:grpSpPr>
      <p:sp>
        <p:nvSpPr>
          <p:cNvPr id="46" name="Google Shape;46;p34"/>
          <p:cNvSpPr/>
          <p:nvPr/>
        </p:nvSpPr>
        <p:spPr>
          <a:xfrm>
            <a:off x="-44050" y="-38100"/>
            <a:ext cx="4139800" cy="5192625"/>
          </a:xfrm>
          <a:custGeom>
            <a:rect b="b" l="l" r="r" t="t"/>
            <a:pathLst>
              <a:path extrusionOk="0" h="207705" w="165592">
                <a:moveTo>
                  <a:pt x="165592" y="207264"/>
                </a:moveTo>
                <a:lnTo>
                  <a:pt x="58150" y="0"/>
                </a:lnTo>
                <a:lnTo>
                  <a:pt x="0" y="643"/>
                </a:lnTo>
                <a:lnTo>
                  <a:pt x="881" y="207705"/>
                </a:lnTo>
                <a:close/>
              </a:path>
            </a:pathLst>
          </a:custGeom>
          <a:solidFill>
            <a:srgbClr val="F3F3F3"/>
          </a:solidFill>
          <a:ln>
            <a:noFill/>
          </a:ln>
        </p:spPr>
      </p:sp>
      <p:sp>
        <p:nvSpPr>
          <p:cNvPr id="47" name="Google Shape;47;p34"/>
          <p:cNvSpPr/>
          <p:nvPr/>
        </p:nvSpPr>
        <p:spPr>
          <a:xfrm flipH="1">
            <a:off x="-647600" y="-14750"/>
            <a:ext cx="24819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 name="Google Shape;48;p34"/>
          <p:cNvSpPr txBox="1"/>
          <p:nvPr>
            <p:ph idx="1" type="body"/>
          </p:nvPr>
        </p:nvSpPr>
        <p:spPr>
          <a:xfrm>
            <a:off x="990375" y="1021950"/>
            <a:ext cx="7343100" cy="3372600"/>
          </a:xfrm>
          <a:prstGeom prst="rect">
            <a:avLst/>
          </a:prstGeom>
          <a:noFill/>
          <a:ln>
            <a:noFill/>
          </a:ln>
        </p:spPr>
        <p:txBody>
          <a:bodyPr anchorCtr="0" anchor="ctr" bIns="91425" lIns="91425" spcFirstLastPara="1" rIns="91425" wrap="square" tIns="91425">
            <a:noAutofit/>
          </a:bodyPr>
          <a:lstStyle>
            <a:lvl1pPr indent="-457200" lvl="0" marL="457200" algn="l">
              <a:lnSpc>
                <a:spcPct val="100000"/>
              </a:lnSpc>
              <a:spcBef>
                <a:spcPts val="600"/>
              </a:spcBef>
              <a:spcAft>
                <a:spcPts val="0"/>
              </a:spcAft>
              <a:buSzPts val="3600"/>
              <a:buChar char="▸"/>
              <a:defRPr i="1" sz="3600"/>
            </a:lvl1pPr>
            <a:lvl2pPr indent="-457200" lvl="1" marL="914400" algn="l">
              <a:lnSpc>
                <a:spcPct val="100000"/>
              </a:lnSpc>
              <a:spcBef>
                <a:spcPts val="0"/>
              </a:spcBef>
              <a:spcAft>
                <a:spcPts val="0"/>
              </a:spcAft>
              <a:buSzPts val="3600"/>
              <a:buChar char="▹"/>
              <a:defRPr i="1" sz="3600"/>
            </a:lvl2pPr>
            <a:lvl3pPr indent="-457200" lvl="2" marL="1371600" algn="l">
              <a:lnSpc>
                <a:spcPct val="100000"/>
              </a:lnSpc>
              <a:spcBef>
                <a:spcPts val="0"/>
              </a:spcBef>
              <a:spcAft>
                <a:spcPts val="0"/>
              </a:spcAft>
              <a:buSzPts val="3600"/>
              <a:buChar char="▹"/>
              <a:defRPr i="1" sz="3600"/>
            </a:lvl3pPr>
            <a:lvl4pPr indent="-457200" lvl="3" marL="1828800" algn="l">
              <a:lnSpc>
                <a:spcPct val="100000"/>
              </a:lnSpc>
              <a:spcBef>
                <a:spcPts val="0"/>
              </a:spcBef>
              <a:spcAft>
                <a:spcPts val="0"/>
              </a:spcAft>
              <a:buSzPts val="3600"/>
              <a:buChar char="▹"/>
              <a:defRPr i="1" sz="3600"/>
            </a:lvl4pPr>
            <a:lvl5pPr indent="-457200" lvl="4" marL="2286000" algn="l">
              <a:lnSpc>
                <a:spcPct val="100000"/>
              </a:lnSpc>
              <a:spcBef>
                <a:spcPts val="0"/>
              </a:spcBef>
              <a:spcAft>
                <a:spcPts val="0"/>
              </a:spcAft>
              <a:buSzPts val="3600"/>
              <a:buChar char="▹"/>
              <a:defRPr i="1" sz="3600"/>
            </a:lvl5pPr>
            <a:lvl6pPr indent="-457200" lvl="5" marL="2743200" algn="l">
              <a:lnSpc>
                <a:spcPct val="100000"/>
              </a:lnSpc>
              <a:spcBef>
                <a:spcPts val="0"/>
              </a:spcBef>
              <a:spcAft>
                <a:spcPts val="0"/>
              </a:spcAft>
              <a:buSzPts val="3600"/>
              <a:buChar char="▹"/>
              <a:defRPr i="1" sz="3600"/>
            </a:lvl6pPr>
            <a:lvl7pPr indent="-457200" lvl="6" marL="3200400" algn="l">
              <a:lnSpc>
                <a:spcPct val="100000"/>
              </a:lnSpc>
              <a:spcBef>
                <a:spcPts val="0"/>
              </a:spcBef>
              <a:spcAft>
                <a:spcPts val="0"/>
              </a:spcAft>
              <a:buSzPts val="3600"/>
              <a:buChar char="▹"/>
              <a:defRPr i="1" sz="3600"/>
            </a:lvl7pPr>
            <a:lvl8pPr indent="-457200" lvl="7" marL="3657600" algn="l">
              <a:lnSpc>
                <a:spcPct val="100000"/>
              </a:lnSpc>
              <a:spcBef>
                <a:spcPts val="0"/>
              </a:spcBef>
              <a:spcAft>
                <a:spcPts val="0"/>
              </a:spcAft>
              <a:buSzPts val="3600"/>
              <a:buChar char="▹"/>
              <a:defRPr i="1" sz="3600"/>
            </a:lvl8pPr>
            <a:lvl9pPr indent="-457200" lvl="8" marL="4114800" algn="l">
              <a:lnSpc>
                <a:spcPct val="100000"/>
              </a:lnSpc>
              <a:spcBef>
                <a:spcPts val="0"/>
              </a:spcBef>
              <a:spcAft>
                <a:spcPts val="0"/>
              </a:spcAft>
              <a:buSzPts val="3600"/>
              <a:buChar char="▹"/>
              <a:defRPr i="1" sz="3600"/>
            </a:lvl9pPr>
          </a:lstStyle>
          <a:p/>
        </p:txBody>
      </p:sp>
      <p:sp>
        <p:nvSpPr>
          <p:cNvPr id="49" name="Google Shape;49;p34"/>
          <p:cNvSpPr txBox="1"/>
          <p:nvPr/>
        </p:nvSpPr>
        <p:spPr>
          <a:xfrm>
            <a:off x="-121150" y="-271850"/>
            <a:ext cx="19557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50" name="Google Shape;50;p34"/>
          <p:cNvSpPr/>
          <p:nvPr/>
        </p:nvSpPr>
        <p:spPr>
          <a:xfrm flipH="1">
            <a:off x="1440947" y="-14750"/>
            <a:ext cx="7458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34"/>
          <p:cNvSpPr/>
          <p:nvPr/>
        </p:nvSpPr>
        <p:spPr>
          <a:xfrm flipH="1">
            <a:off x="6957299" y="4394650"/>
            <a:ext cx="26439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 name="Google Shape;52;p34"/>
          <p:cNvSpPr txBox="1"/>
          <p:nvPr/>
        </p:nvSpPr>
        <p:spPr>
          <a:xfrm>
            <a:off x="6957475" y="4137550"/>
            <a:ext cx="21864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53" name="Google Shape;53;p34"/>
          <p:cNvSpPr/>
          <p:nvPr/>
        </p:nvSpPr>
        <p:spPr>
          <a:xfrm flipH="1">
            <a:off x="6626547" y="4394650"/>
            <a:ext cx="7458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54" name="Shape 54"/>
        <p:cNvGrpSpPr/>
        <p:nvPr/>
      </p:nvGrpSpPr>
      <p:grpSpPr>
        <a:xfrm>
          <a:off x="0" y="0"/>
          <a:ext cx="0" cy="0"/>
          <a:chOff x="0" y="0"/>
          <a:chExt cx="0" cy="0"/>
        </a:xfrm>
      </p:grpSpPr>
      <p:sp>
        <p:nvSpPr>
          <p:cNvPr id="55" name="Google Shape;55;p35"/>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56" name="Google Shape;56;p35"/>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35"/>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p35"/>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 name="Google Shape;59;p35"/>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35"/>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 name="Google Shape;61;p3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62" name="Google Shape;62;p35"/>
          <p:cNvSpPr txBox="1"/>
          <p:nvPr>
            <p:ph idx="1" type="body"/>
          </p:nvPr>
        </p:nvSpPr>
        <p:spPr>
          <a:xfrm>
            <a:off x="1104900"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3" name="Google Shape;63;p35"/>
          <p:cNvSpPr txBox="1"/>
          <p:nvPr>
            <p:ph idx="2" type="body"/>
          </p:nvPr>
        </p:nvSpPr>
        <p:spPr>
          <a:xfrm>
            <a:off x="3652189"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4" name="Google Shape;64;p35"/>
          <p:cNvSpPr txBox="1"/>
          <p:nvPr>
            <p:ph idx="3" type="body"/>
          </p:nvPr>
        </p:nvSpPr>
        <p:spPr>
          <a:xfrm>
            <a:off x="6199478"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5" name="Google Shape;65;p3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6" name="Shape 66"/>
        <p:cNvGrpSpPr/>
        <p:nvPr/>
      </p:nvGrpSpPr>
      <p:grpSpPr>
        <a:xfrm>
          <a:off x="0" y="0"/>
          <a:ext cx="0" cy="0"/>
          <a:chOff x="0" y="0"/>
          <a:chExt cx="0" cy="0"/>
        </a:xfrm>
      </p:grpSpPr>
      <p:sp>
        <p:nvSpPr>
          <p:cNvPr id="67" name="Google Shape;67;p36"/>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68" name="Google Shape;68;p36"/>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p36"/>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36"/>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36"/>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36"/>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3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74" name="Google Shape;74;p3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background">
  <p:cSld name="TITLE_ONLY_1">
    <p:spTree>
      <p:nvGrpSpPr>
        <p:cNvPr id="75" name="Shape 75"/>
        <p:cNvGrpSpPr/>
        <p:nvPr/>
      </p:nvGrpSpPr>
      <p:grpSpPr>
        <a:xfrm>
          <a:off x="0" y="0"/>
          <a:ext cx="0" cy="0"/>
          <a:chOff x="0" y="0"/>
          <a:chExt cx="0" cy="0"/>
        </a:xfrm>
      </p:grpSpPr>
      <p:sp>
        <p:nvSpPr>
          <p:cNvPr id="76" name="Google Shape;76;p37"/>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FFFFF">
              <a:alpha val="17647"/>
            </a:srgbClr>
          </a:solidFill>
          <a:ln>
            <a:noFill/>
          </a:ln>
        </p:spPr>
      </p:sp>
      <p:sp>
        <p:nvSpPr>
          <p:cNvPr id="77" name="Google Shape;77;p37"/>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p37"/>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 name="Google Shape;79;p37"/>
          <p:cNvSpPr/>
          <p:nvPr/>
        </p:nvSpPr>
        <p:spPr>
          <a:xfrm flipH="1">
            <a:off x="742953" y="272850"/>
            <a:ext cx="7505700" cy="749100"/>
          </a:xfrm>
          <a:prstGeom prst="parallelogram">
            <a:avLst>
              <a:gd fmla="val 51542" name="adj"/>
            </a:avLst>
          </a:prstGeom>
          <a:solidFill>
            <a:srgbClr val="222222">
              <a:alpha val="6431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37"/>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37"/>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37"/>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83" name="Google Shape;83;p37"/>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2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1pPr>
            <a:lvl2pPr lvl="1"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2pPr>
            <a:lvl3pPr lvl="2"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3pPr>
            <a:lvl4pPr lvl="3"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4pPr>
            <a:lvl5pPr lvl="4"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5pPr>
            <a:lvl6pPr lvl="5"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6pPr>
            <a:lvl7pPr lvl="6"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7pPr>
            <a:lvl8pPr lvl="7"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8pPr>
            <a:lvl9pPr lvl="8"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9pPr>
          </a:lstStyle>
          <a:p/>
        </p:txBody>
      </p:sp>
      <p:sp>
        <p:nvSpPr>
          <p:cNvPr id="7" name="Google Shape;7;p26"/>
          <p:cNvSpPr txBox="1"/>
          <p:nvPr>
            <p:ph idx="1" type="body"/>
          </p:nvPr>
        </p:nvSpPr>
        <p:spPr>
          <a:xfrm>
            <a:off x="1104900" y="1200150"/>
            <a:ext cx="7581900" cy="3725700"/>
          </a:xfrm>
          <a:prstGeom prst="rect">
            <a:avLst/>
          </a:prstGeom>
          <a:noFill/>
          <a:ln>
            <a:noFill/>
          </a:ln>
        </p:spPr>
        <p:txBody>
          <a:bodyPr anchorCtr="0" anchor="t" bIns="91425" lIns="91425" spcFirstLastPara="1" rIns="91425" wrap="square" tIns="91425">
            <a:noAutofit/>
          </a:bodyPr>
          <a:lstStyle>
            <a:lvl1pPr indent="-419100" lvl="0" marL="457200" marR="0" rtl="0" algn="l">
              <a:lnSpc>
                <a:spcPct val="100000"/>
              </a:lnSpc>
              <a:spcBef>
                <a:spcPts val="600"/>
              </a:spcBef>
              <a:spcAft>
                <a:spcPts val="0"/>
              </a:spcAft>
              <a:buClr>
                <a:srgbClr val="FF8700"/>
              </a:buClr>
              <a:buSzPts val="3000"/>
              <a:buFont typeface="Roboto"/>
              <a:buChar char="▸"/>
              <a:defRPr b="0" i="0" sz="3000" u="none" cap="none" strike="noStrike">
                <a:solidFill>
                  <a:srgbClr val="222222"/>
                </a:solidFill>
                <a:latin typeface="Roboto"/>
                <a:ea typeface="Roboto"/>
                <a:cs typeface="Roboto"/>
                <a:sym typeface="Roboto"/>
              </a:defRPr>
            </a:lvl1pPr>
            <a:lvl2pPr indent="-381000" lvl="1" marL="9144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2pPr>
            <a:lvl3pPr indent="-381000" lvl="2" marL="13716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3pPr>
            <a:lvl4pPr indent="-342900" lvl="3" marL="1828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4pPr>
            <a:lvl5pPr indent="-342900" lvl="4" marL="22860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5pPr>
            <a:lvl6pPr indent="-342900" lvl="5" marL="27432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6pPr>
            <a:lvl7pPr indent="-342900" lvl="6" marL="32004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7pPr>
            <a:lvl8pPr indent="-342900" lvl="7" marL="36576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8pPr>
            <a:lvl9pPr indent="-342900" lvl="8" marL="4114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9pPr>
          </a:lstStyle>
          <a:p/>
        </p:txBody>
      </p:sp>
      <p:sp>
        <p:nvSpPr>
          <p:cNvPr id="8" name="Google Shape;8;p2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
          <p:cNvSpPr txBox="1"/>
          <p:nvPr>
            <p:ph type="ctrTitle"/>
          </p:nvPr>
        </p:nvSpPr>
        <p:spPr>
          <a:xfrm>
            <a:off x="322000" y="301125"/>
            <a:ext cx="6271500" cy="2937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1000"/>
              </a:spcAft>
              <a:buClr>
                <a:schemeClr val="dk1"/>
              </a:buClr>
              <a:buSzPts val="1100"/>
              <a:buFont typeface="Arial"/>
              <a:buNone/>
            </a:pPr>
            <a:r>
              <a:rPr b="1" lang="pt-BR" sz="4000">
                <a:latin typeface="Roboto"/>
                <a:ea typeface="Roboto"/>
                <a:cs typeface="Roboto"/>
                <a:sym typeface="Roboto"/>
              </a:rPr>
              <a:t>Key concepts</a:t>
            </a:r>
            <a:endParaRPr sz="6200">
              <a:solidFill>
                <a:srgbClr val="3F5378"/>
              </a:solidFill>
              <a:latin typeface="Roboto"/>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1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solidFill>
                  <a:schemeClr val="lt1"/>
                </a:solidFill>
              </a:rPr>
              <a:t>SMarty - Stereotypes</a:t>
            </a:r>
            <a:endParaRPr i="1"/>
          </a:p>
        </p:txBody>
      </p:sp>
      <p:sp>
        <p:nvSpPr>
          <p:cNvPr id="176" name="Google Shape;176;p10"/>
          <p:cNvSpPr txBox="1"/>
          <p:nvPr>
            <p:ph idx="1" type="body"/>
          </p:nvPr>
        </p:nvSpPr>
        <p:spPr>
          <a:xfrm>
            <a:off x="421350" y="1076275"/>
            <a:ext cx="4003200" cy="3416400"/>
          </a:xfrm>
          <a:prstGeom prst="rect">
            <a:avLst/>
          </a:prstGeom>
          <a:noFill/>
          <a:ln>
            <a:noFill/>
          </a:ln>
        </p:spPr>
        <p:txBody>
          <a:bodyPr anchorCtr="0" anchor="t" bIns="91425" lIns="91425" spcFirstLastPara="1" rIns="91425" wrap="square" tIns="91425">
            <a:noAutofit/>
          </a:bodyPr>
          <a:lstStyle/>
          <a:p>
            <a:pPr indent="-361950" lvl="0" marL="457200" rtl="0" algn="just">
              <a:lnSpc>
                <a:spcPct val="115000"/>
              </a:lnSpc>
              <a:spcBef>
                <a:spcPts val="0"/>
              </a:spcBef>
              <a:spcAft>
                <a:spcPts val="0"/>
              </a:spcAft>
              <a:buSzPts val="2100"/>
              <a:buChar char="▰"/>
            </a:pPr>
            <a:r>
              <a:rPr b="1" lang="pt-BR">
                <a:solidFill>
                  <a:srgbClr val="000000"/>
                </a:solidFill>
              </a:rPr>
              <a:t>&lt;&lt;mandatory&gt;&gt;</a:t>
            </a:r>
            <a:r>
              <a:rPr lang="pt-BR">
                <a:solidFill>
                  <a:srgbClr val="000000"/>
                </a:solidFill>
              </a:rPr>
              <a:t> : </a:t>
            </a:r>
            <a:r>
              <a:rPr lang="pt-BR">
                <a:solidFill>
                  <a:srgbClr val="000000"/>
                </a:solidFill>
              </a:rPr>
              <a:t>The variant must be present in the configuration of any SPL model;</a:t>
            </a:r>
            <a:endParaRPr>
              <a:solidFill>
                <a:srgbClr val="000000"/>
              </a:solidFill>
            </a:endParaRPr>
          </a:p>
          <a:p>
            <a:pPr indent="-361950" lvl="0" marL="457200" rtl="0" algn="just">
              <a:lnSpc>
                <a:spcPct val="115000"/>
              </a:lnSpc>
              <a:spcBef>
                <a:spcPts val="1000"/>
              </a:spcBef>
              <a:spcAft>
                <a:spcPts val="0"/>
              </a:spcAft>
              <a:buSzPts val="2100"/>
              <a:buChar char="▰"/>
            </a:pPr>
            <a:r>
              <a:rPr b="1" lang="pt-BR">
                <a:solidFill>
                  <a:srgbClr val="000000"/>
                </a:solidFill>
              </a:rPr>
              <a:t>&lt;&lt;optional&gt;&gt;</a:t>
            </a:r>
            <a:r>
              <a:rPr lang="pt-BR">
                <a:solidFill>
                  <a:srgbClr val="000000"/>
                </a:solidFill>
              </a:rPr>
              <a:t> : </a:t>
            </a:r>
            <a:r>
              <a:rPr lang="pt-BR">
                <a:solidFill>
                  <a:srgbClr val="000000"/>
                </a:solidFill>
              </a:rPr>
              <a:t>The variant may or may not be present in the SPL configuration;</a:t>
            </a:r>
            <a:endParaRPr>
              <a:solidFill>
                <a:srgbClr val="000000"/>
              </a:solidFill>
            </a:endParaRPr>
          </a:p>
          <a:p>
            <a:pPr indent="0" lvl="0" marL="0" rtl="0" algn="just">
              <a:lnSpc>
                <a:spcPct val="115000"/>
              </a:lnSpc>
              <a:spcBef>
                <a:spcPts val="1000"/>
              </a:spcBef>
              <a:spcAft>
                <a:spcPts val="0"/>
              </a:spcAft>
              <a:buSzPts val="3000"/>
              <a:buNone/>
            </a:pPr>
            <a:r>
              <a:t/>
            </a:r>
            <a:endParaRPr sz="2200"/>
          </a:p>
        </p:txBody>
      </p:sp>
      <p:sp>
        <p:nvSpPr>
          <p:cNvPr id="177" name="Google Shape;177;p1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b="1" lang="pt-BR" sz="1300">
                <a:solidFill>
                  <a:srgbClr val="FFFFFF"/>
                </a:solidFill>
                <a:latin typeface="Roboto"/>
                <a:ea typeface="Roboto"/>
                <a:cs typeface="Roboto"/>
                <a:sym typeface="Roboto"/>
              </a:rPr>
              <a:t>‹#›</a:t>
            </a:fld>
            <a:endParaRPr b="1" sz="1300">
              <a:solidFill>
                <a:srgbClr val="FFFFFF"/>
              </a:solidFill>
              <a:latin typeface="Roboto"/>
              <a:ea typeface="Roboto"/>
              <a:cs typeface="Roboto"/>
              <a:sym typeface="Roboto"/>
            </a:endParaRPr>
          </a:p>
        </p:txBody>
      </p:sp>
      <p:pic>
        <p:nvPicPr>
          <p:cNvPr id="178" name="Google Shape;178;p10"/>
          <p:cNvPicPr preferRelativeResize="0"/>
          <p:nvPr/>
        </p:nvPicPr>
        <p:blipFill rotWithShape="1">
          <a:blip r:embed="rId3">
            <a:alphaModFix/>
          </a:blip>
          <a:srcRect b="0" l="0" r="0" t="0"/>
          <a:stretch/>
        </p:blipFill>
        <p:spPr>
          <a:xfrm>
            <a:off x="4572000" y="1076275"/>
            <a:ext cx="4414649" cy="35864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11"/>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Clr>
                <a:schemeClr val="dk1"/>
              </a:buClr>
              <a:buSzPts val="2400"/>
              <a:buFont typeface="Arial"/>
              <a:buNone/>
            </a:pPr>
            <a:r>
              <a:rPr lang="pt-BR">
                <a:solidFill>
                  <a:schemeClr val="lt1"/>
                </a:solidFill>
              </a:rPr>
              <a:t>SMarty - Stereotypes</a:t>
            </a:r>
            <a:endParaRPr i="1"/>
          </a:p>
        </p:txBody>
      </p:sp>
      <p:sp>
        <p:nvSpPr>
          <p:cNvPr id="184" name="Google Shape;184;p11"/>
          <p:cNvSpPr txBox="1"/>
          <p:nvPr>
            <p:ph idx="1" type="body"/>
          </p:nvPr>
        </p:nvSpPr>
        <p:spPr>
          <a:xfrm>
            <a:off x="421350" y="1076275"/>
            <a:ext cx="4040400" cy="3416400"/>
          </a:xfrm>
          <a:prstGeom prst="rect">
            <a:avLst/>
          </a:prstGeom>
          <a:noFill/>
          <a:ln>
            <a:noFill/>
          </a:ln>
        </p:spPr>
        <p:txBody>
          <a:bodyPr anchorCtr="0" anchor="t" bIns="91425" lIns="91425" spcFirstLastPara="1" rIns="91425" wrap="square" tIns="91425">
            <a:noAutofit/>
          </a:bodyPr>
          <a:lstStyle/>
          <a:p>
            <a:pPr indent="-361950" lvl="0" marL="457200" rtl="0" algn="just">
              <a:lnSpc>
                <a:spcPct val="115000"/>
              </a:lnSpc>
              <a:spcBef>
                <a:spcPts val="0"/>
              </a:spcBef>
              <a:spcAft>
                <a:spcPts val="0"/>
              </a:spcAft>
              <a:buSzPts val="2100"/>
              <a:buChar char="▰"/>
            </a:pPr>
            <a:r>
              <a:rPr b="1" lang="pt-BR">
                <a:solidFill>
                  <a:srgbClr val="000000"/>
                </a:solidFill>
              </a:rPr>
              <a:t>&lt;&lt;requires&gt;&gt;</a:t>
            </a:r>
            <a:r>
              <a:rPr lang="pt-BR">
                <a:solidFill>
                  <a:srgbClr val="000000"/>
                </a:solidFill>
              </a:rPr>
              <a:t> </a:t>
            </a:r>
            <a:r>
              <a:rPr lang="pt-BR">
                <a:solidFill>
                  <a:srgbClr val="000000"/>
                </a:solidFill>
              </a:rPr>
              <a:t>dependent variant will only exist in a configuration if the related variant </a:t>
            </a:r>
            <a:r>
              <a:rPr lang="pt-BR" u="sng">
                <a:solidFill>
                  <a:srgbClr val="000000"/>
                </a:solidFill>
              </a:rPr>
              <a:t>exists</a:t>
            </a:r>
            <a:r>
              <a:rPr lang="pt-BR">
                <a:solidFill>
                  <a:srgbClr val="000000"/>
                </a:solidFill>
              </a:rPr>
              <a:t>;</a:t>
            </a:r>
            <a:endParaRPr u="sng">
              <a:solidFill>
                <a:srgbClr val="000000"/>
              </a:solidFill>
            </a:endParaRPr>
          </a:p>
          <a:p>
            <a:pPr indent="-361950" lvl="0" marL="457200" rtl="0" algn="just">
              <a:lnSpc>
                <a:spcPct val="115000"/>
              </a:lnSpc>
              <a:spcBef>
                <a:spcPts val="1000"/>
              </a:spcBef>
              <a:spcAft>
                <a:spcPts val="1000"/>
              </a:spcAft>
              <a:buSzPts val="2100"/>
              <a:buChar char="▰"/>
            </a:pPr>
            <a:r>
              <a:rPr b="1" lang="pt-BR">
                <a:solidFill>
                  <a:srgbClr val="000000"/>
                </a:solidFill>
              </a:rPr>
              <a:t>&lt;&lt;mutex&gt;&gt;</a:t>
            </a:r>
            <a:r>
              <a:rPr lang="pt-BR">
                <a:solidFill>
                  <a:srgbClr val="000000"/>
                </a:solidFill>
              </a:rPr>
              <a:t>: </a:t>
            </a:r>
            <a:r>
              <a:rPr lang="pt-BR">
                <a:solidFill>
                  <a:srgbClr val="000000"/>
                </a:solidFill>
              </a:rPr>
              <a:t>dependent variant will only exist in a configuration if the related variant does not necessarily exist;</a:t>
            </a:r>
            <a:endParaRPr/>
          </a:p>
        </p:txBody>
      </p:sp>
      <p:sp>
        <p:nvSpPr>
          <p:cNvPr id="185" name="Google Shape;185;p1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b="1" lang="pt-BR" sz="1300">
                <a:solidFill>
                  <a:srgbClr val="FFFFFF"/>
                </a:solidFill>
                <a:latin typeface="Roboto"/>
                <a:ea typeface="Roboto"/>
                <a:cs typeface="Roboto"/>
                <a:sym typeface="Roboto"/>
              </a:rPr>
              <a:t>‹#›</a:t>
            </a:fld>
            <a:endParaRPr b="1" sz="1300">
              <a:solidFill>
                <a:srgbClr val="FFFFFF"/>
              </a:solidFill>
              <a:latin typeface="Roboto"/>
              <a:ea typeface="Roboto"/>
              <a:cs typeface="Roboto"/>
              <a:sym typeface="Roboto"/>
            </a:endParaRPr>
          </a:p>
        </p:txBody>
      </p:sp>
      <p:pic>
        <p:nvPicPr>
          <p:cNvPr id="186" name="Google Shape;186;p11"/>
          <p:cNvPicPr preferRelativeResize="0"/>
          <p:nvPr/>
        </p:nvPicPr>
        <p:blipFill rotWithShape="1">
          <a:blip r:embed="rId3">
            <a:alphaModFix/>
          </a:blip>
          <a:srcRect b="0" l="0" r="0" t="0"/>
          <a:stretch/>
        </p:blipFill>
        <p:spPr>
          <a:xfrm>
            <a:off x="4461750" y="1581400"/>
            <a:ext cx="4554651" cy="253658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1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SMarty - Stereotypes</a:t>
            </a:r>
            <a:endParaRPr>
              <a:solidFill>
                <a:srgbClr val="FFFFFF"/>
              </a:solidFill>
            </a:endParaRPr>
          </a:p>
        </p:txBody>
      </p:sp>
      <p:sp>
        <p:nvSpPr>
          <p:cNvPr id="192" name="Google Shape;192;p12"/>
          <p:cNvSpPr txBox="1"/>
          <p:nvPr>
            <p:ph idx="1" type="body"/>
          </p:nvPr>
        </p:nvSpPr>
        <p:spPr>
          <a:xfrm>
            <a:off x="421350" y="1076275"/>
            <a:ext cx="4251300" cy="3416400"/>
          </a:xfrm>
          <a:prstGeom prst="rect">
            <a:avLst/>
          </a:prstGeom>
          <a:noFill/>
          <a:ln>
            <a:noFill/>
          </a:ln>
        </p:spPr>
        <p:txBody>
          <a:bodyPr anchorCtr="0" anchor="t" bIns="91425" lIns="91425" spcFirstLastPara="1" rIns="91425" wrap="square" tIns="91425">
            <a:noAutofit/>
          </a:bodyPr>
          <a:lstStyle/>
          <a:p>
            <a:pPr indent="-361950" lvl="0" marL="457200" rtl="0" algn="just">
              <a:lnSpc>
                <a:spcPct val="115000"/>
              </a:lnSpc>
              <a:spcBef>
                <a:spcPts val="0"/>
              </a:spcBef>
              <a:spcAft>
                <a:spcPts val="0"/>
              </a:spcAft>
              <a:buSzPts val="2100"/>
              <a:buChar char="▰"/>
            </a:pPr>
            <a:r>
              <a:rPr b="1" lang="pt-BR">
                <a:solidFill>
                  <a:srgbClr val="000000"/>
                </a:solidFill>
              </a:rPr>
              <a:t>&lt;&lt;variability&gt;&gt;</a:t>
            </a:r>
            <a:r>
              <a:rPr lang="pt-BR">
                <a:solidFill>
                  <a:srgbClr val="000000"/>
                </a:solidFill>
              </a:rPr>
              <a:t> : </a:t>
            </a:r>
            <a:r>
              <a:rPr lang="pt-BR">
                <a:solidFill>
                  <a:srgbClr val="000000"/>
                </a:solidFill>
              </a:rPr>
              <a:t>Indicates existing variability in a UML model;</a:t>
            </a:r>
            <a:endParaRPr>
              <a:solidFill>
                <a:srgbClr val="000000"/>
              </a:solidFill>
            </a:endParaRPr>
          </a:p>
          <a:p>
            <a:pPr indent="-361950" lvl="1" marL="914400" rtl="0" algn="just">
              <a:lnSpc>
                <a:spcPct val="115000"/>
              </a:lnSpc>
              <a:spcBef>
                <a:spcPts val="0"/>
              </a:spcBef>
              <a:spcAft>
                <a:spcPts val="0"/>
              </a:spcAft>
              <a:buSzPts val="2100"/>
              <a:buChar char="●"/>
            </a:pPr>
            <a:r>
              <a:rPr lang="pt-BR">
                <a:solidFill>
                  <a:srgbClr val="000000"/>
                </a:solidFill>
              </a:rPr>
              <a:t>associated meta-attributes;</a:t>
            </a:r>
            <a:endParaRPr>
              <a:solidFill>
                <a:srgbClr val="000000"/>
              </a:solidFill>
            </a:endParaRPr>
          </a:p>
          <a:p>
            <a:pPr indent="0" lvl="0" marL="0" rtl="0" algn="just">
              <a:lnSpc>
                <a:spcPct val="115000"/>
              </a:lnSpc>
              <a:spcBef>
                <a:spcPts val="1000"/>
              </a:spcBef>
              <a:spcAft>
                <a:spcPts val="0"/>
              </a:spcAft>
              <a:buSzPts val="3000"/>
              <a:buNone/>
            </a:pPr>
            <a:r>
              <a:t/>
            </a:r>
            <a:endParaRPr sz="2200"/>
          </a:p>
        </p:txBody>
      </p:sp>
      <p:sp>
        <p:nvSpPr>
          <p:cNvPr id="193" name="Google Shape;193;p1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b="1" lang="pt-BR" sz="1300">
                <a:solidFill>
                  <a:srgbClr val="FFFFFF"/>
                </a:solidFill>
                <a:latin typeface="Roboto"/>
                <a:ea typeface="Roboto"/>
                <a:cs typeface="Roboto"/>
                <a:sym typeface="Roboto"/>
              </a:rPr>
              <a:t>‹#›</a:t>
            </a:fld>
            <a:endParaRPr b="1" sz="1300">
              <a:solidFill>
                <a:srgbClr val="FFFFFF"/>
              </a:solidFill>
              <a:latin typeface="Roboto"/>
              <a:ea typeface="Roboto"/>
              <a:cs typeface="Roboto"/>
              <a:sym typeface="Roboto"/>
            </a:endParaRPr>
          </a:p>
        </p:txBody>
      </p:sp>
      <p:pic>
        <p:nvPicPr>
          <p:cNvPr id="194" name="Google Shape;194;p12"/>
          <p:cNvPicPr preferRelativeResize="0"/>
          <p:nvPr/>
        </p:nvPicPr>
        <p:blipFill rotWithShape="1">
          <a:blip r:embed="rId3">
            <a:alphaModFix/>
          </a:blip>
          <a:srcRect b="0" l="0" r="0" t="0"/>
          <a:stretch/>
        </p:blipFill>
        <p:spPr>
          <a:xfrm>
            <a:off x="4825050" y="1177575"/>
            <a:ext cx="4166550" cy="3384918"/>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1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solidFill>
                  <a:srgbClr val="FFFFFF"/>
                </a:solidFill>
              </a:rPr>
              <a:t>SMarty - </a:t>
            </a:r>
            <a:r>
              <a:rPr lang="pt-BR"/>
              <a:t>Stereotypes</a:t>
            </a:r>
            <a:endParaRPr>
              <a:solidFill>
                <a:srgbClr val="FFFFFF"/>
              </a:solidFill>
            </a:endParaRPr>
          </a:p>
        </p:txBody>
      </p:sp>
      <p:sp>
        <p:nvSpPr>
          <p:cNvPr id="200" name="Google Shape;200;p13"/>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p>
            <a:pPr indent="-330200" lvl="0" marL="457200" rtl="0" algn="just">
              <a:lnSpc>
                <a:spcPct val="100000"/>
              </a:lnSpc>
              <a:spcBef>
                <a:spcPts val="0"/>
              </a:spcBef>
              <a:spcAft>
                <a:spcPts val="0"/>
              </a:spcAft>
              <a:buSzPts val="1600"/>
              <a:buChar char="▰"/>
            </a:pPr>
            <a:r>
              <a:rPr b="1" lang="pt-BR" sz="1600">
                <a:solidFill>
                  <a:srgbClr val="000000"/>
                </a:solidFill>
              </a:rPr>
              <a:t>name, </a:t>
            </a:r>
            <a:r>
              <a:rPr lang="pt-BR" sz="1600">
                <a:solidFill>
                  <a:srgbClr val="000000"/>
                </a:solidFill>
              </a:rPr>
              <a:t>the name that references a variability;</a:t>
            </a:r>
            <a:endParaRPr sz="1600">
              <a:solidFill>
                <a:srgbClr val="000000"/>
              </a:solidFill>
            </a:endParaRPr>
          </a:p>
          <a:p>
            <a:pPr indent="-330200" lvl="0" marL="457200" rtl="0" algn="just">
              <a:lnSpc>
                <a:spcPct val="100000"/>
              </a:lnSpc>
              <a:spcBef>
                <a:spcPts val="500"/>
              </a:spcBef>
              <a:spcAft>
                <a:spcPts val="0"/>
              </a:spcAft>
              <a:buSzPts val="1600"/>
              <a:buChar char="▰"/>
            </a:pPr>
            <a:r>
              <a:rPr b="1" lang="pt-BR" sz="1600">
                <a:solidFill>
                  <a:srgbClr val="000000"/>
                </a:solidFill>
              </a:rPr>
              <a:t>minSelection,</a:t>
            </a:r>
            <a:r>
              <a:rPr lang="pt-BR" sz="1600">
                <a:solidFill>
                  <a:srgbClr val="000000"/>
                </a:solidFill>
              </a:rPr>
              <a:t> </a:t>
            </a:r>
            <a:r>
              <a:rPr lang="pt-BR" sz="1600">
                <a:solidFill>
                  <a:srgbClr val="000000"/>
                </a:solidFill>
              </a:rPr>
              <a:t>displays the minimum number of variants to be selected to resolve a point of variation or variability</a:t>
            </a:r>
            <a:r>
              <a:rPr lang="pt-BR" sz="1600">
                <a:solidFill>
                  <a:srgbClr val="000000"/>
                </a:solidFill>
              </a:rPr>
              <a:t>;</a:t>
            </a:r>
            <a:endParaRPr sz="1600">
              <a:solidFill>
                <a:srgbClr val="000000"/>
              </a:solidFill>
            </a:endParaRPr>
          </a:p>
          <a:p>
            <a:pPr indent="-330200" lvl="0" marL="457200" rtl="0" algn="just">
              <a:lnSpc>
                <a:spcPct val="100000"/>
              </a:lnSpc>
              <a:spcBef>
                <a:spcPts val="500"/>
              </a:spcBef>
              <a:spcAft>
                <a:spcPts val="0"/>
              </a:spcAft>
              <a:buSzPts val="1600"/>
              <a:buChar char="▰"/>
            </a:pPr>
            <a:r>
              <a:rPr b="1" lang="pt-BR" sz="1600">
                <a:solidFill>
                  <a:srgbClr val="000000"/>
                </a:solidFill>
              </a:rPr>
              <a:t>maxSelection,</a:t>
            </a:r>
            <a:r>
              <a:rPr lang="pt-BR" sz="1600">
                <a:solidFill>
                  <a:srgbClr val="000000"/>
                </a:solidFill>
              </a:rPr>
              <a:t> </a:t>
            </a:r>
            <a:r>
              <a:rPr lang="pt-BR" sz="1600">
                <a:solidFill>
                  <a:srgbClr val="000000"/>
                </a:solidFill>
              </a:rPr>
              <a:t>represents the maximum number of variants to be selected to resolve a point of variation or variability;</a:t>
            </a:r>
            <a:endParaRPr sz="1600">
              <a:solidFill>
                <a:srgbClr val="000000"/>
              </a:solidFill>
            </a:endParaRPr>
          </a:p>
          <a:p>
            <a:pPr indent="-330200" lvl="0" marL="457200" rtl="0" algn="just">
              <a:lnSpc>
                <a:spcPct val="100000"/>
              </a:lnSpc>
              <a:spcBef>
                <a:spcPts val="500"/>
              </a:spcBef>
              <a:spcAft>
                <a:spcPts val="0"/>
              </a:spcAft>
              <a:buSzPts val="1600"/>
              <a:buChar char="▰"/>
            </a:pPr>
            <a:r>
              <a:rPr b="1" lang="pt-BR" sz="1600">
                <a:solidFill>
                  <a:srgbClr val="000000"/>
                </a:solidFill>
              </a:rPr>
              <a:t>bindingTime, </a:t>
            </a:r>
            <a:r>
              <a:rPr lang="pt-BR" sz="1600">
                <a:solidFill>
                  <a:srgbClr val="000000"/>
                </a:solidFill>
              </a:rPr>
              <a:t>defines the moment at which a variability will be resolved. The time at which it will occur is represented by the BindingTime enumeration class;</a:t>
            </a:r>
            <a:endParaRPr sz="1600">
              <a:solidFill>
                <a:srgbClr val="000000"/>
              </a:solidFill>
            </a:endParaRPr>
          </a:p>
          <a:p>
            <a:pPr indent="-330200" lvl="0" marL="457200" rtl="0" algn="just">
              <a:lnSpc>
                <a:spcPct val="100000"/>
              </a:lnSpc>
              <a:spcBef>
                <a:spcPts val="500"/>
              </a:spcBef>
              <a:spcAft>
                <a:spcPts val="0"/>
              </a:spcAft>
              <a:buSzPts val="1600"/>
              <a:buChar char="▰"/>
            </a:pPr>
            <a:r>
              <a:rPr b="1" lang="pt-BR" sz="1600">
                <a:solidFill>
                  <a:srgbClr val="000000"/>
                </a:solidFill>
              </a:rPr>
              <a:t>allowsAddingVar,</a:t>
            </a:r>
            <a:r>
              <a:rPr lang="pt-BR" sz="1600">
                <a:solidFill>
                  <a:srgbClr val="000000"/>
                </a:solidFill>
              </a:rPr>
              <a:t> </a:t>
            </a:r>
            <a:r>
              <a:rPr lang="pt-BR" sz="1600">
                <a:solidFill>
                  <a:srgbClr val="000000"/>
                </a:solidFill>
              </a:rPr>
              <a:t>shows whether there is the possibility of including new variants after a variability is resolved;</a:t>
            </a:r>
            <a:endParaRPr sz="1600">
              <a:solidFill>
                <a:srgbClr val="000000"/>
              </a:solidFill>
            </a:endParaRPr>
          </a:p>
          <a:p>
            <a:pPr indent="-330200" lvl="0" marL="457200" rtl="0" algn="just">
              <a:lnSpc>
                <a:spcPct val="100000"/>
              </a:lnSpc>
              <a:spcBef>
                <a:spcPts val="500"/>
              </a:spcBef>
              <a:spcAft>
                <a:spcPts val="0"/>
              </a:spcAft>
              <a:buSzPts val="1600"/>
              <a:buChar char="▰"/>
            </a:pPr>
            <a:r>
              <a:rPr b="1" lang="pt-BR" sz="1600">
                <a:solidFill>
                  <a:srgbClr val="000000"/>
                </a:solidFill>
              </a:rPr>
              <a:t>variants, </a:t>
            </a:r>
            <a:r>
              <a:rPr lang="pt-BR" sz="1600">
                <a:solidFill>
                  <a:srgbClr val="000000"/>
                </a:solidFill>
              </a:rPr>
              <a:t>represents the collection of instances associated with the variability; and</a:t>
            </a:r>
            <a:endParaRPr sz="1600">
              <a:solidFill>
                <a:srgbClr val="000000"/>
              </a:solidFill>
            </a:endParaRPr>
          </a:p>
          <a:p>
            <a:pPr indent="-330200" lvl="0" marL="457200" rtl="0" algn="just">
              <a:lnSpc>
                <a:spcPct val="100000"/>
              </a:lnSpc>
              <a:spcBef>
                <a:spcPts val="500"/>
              </a:spcBef>
              <a:spcAft>
                <a:spcPts val="0"/>
              </a:spcAft>
              <a:buSzPts val="1600"/>
              <a:buChar char="▰"/>
            </a:pPr>
            <a:r>
              <a:rPr b="1" lang="pt-BR" sz="1600">
                <a:solidFill>
                  <a:srgbClr val="000000"/>
                </a:solidFill>
              </a:rPr>
              <a:t>realizes + e realizes+,</a:t>
            </a:r>
            <a:r>
              <a:rPr lang="pt-BR" sz="1600">
                <a:solidFill>
                  <a:srgbClr val="000000"/>
                </a:solidFill>
              </a:rPr>
              <a:t> r</a:t>
            </a:r>
            <a:r>
              <a:rPr lang="pt-BR" sz="1600">
                <a:solidFill>
                  <a:srgbClr val="000000"/>
                </a:solidFill>
              </a:rPr>
              <a:t>epresents the collection of variability from lower and higher level models, respectively, that realize the variability.</a:t>
            </a:r>
            <a:endParaRPr sz="1400">
              <a:solidFill>
                <a:srgbClr val="000000"/>
              </a:solidFill>
            </a:endParaRPr>
          </a:p>
          <a:p>
            <a:pPr indent="0" lvl="0" marL="0" rtl="0" algn="just">
              <a:lnSpc>
                <a:spcPct val="100000"/>
              </a:lnSpc>
              <a:spcBef>
                <a:spcPts val="500"/>
              </a:spcBef>
              <a:spcAft>
                <a:spcPts val="500"/>
              </a:spcAft>
              <a:buSzPts val="3000"/>
              <a:buNone/>
            </a:pPr>
            <a:r>
              <a:t/>
            </a:r>
            <a:endParaRPr sz="1400"/>
          </a:p>
        </p:txBody>
      </p:sp>
      <p:sp>
        <p:nvSpPr>
          <p:cNvPr id="201" name="Google Shape;201;p1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b="1" lang="pt-BR" sz="1300">
                <a:solidFill>
                  <a:srgbClr val="FFFFFF"/>
                </a:solidFill>
                <a:latin typeface="Roboto"/>
                <a:ea typeface="Roboto"/>
                <a:cs typeface="Roboto"/>
                <a:sym typeface="Roboto"/>
              </a:rPr>
              <a:t>‹#›</a:t>
            </a:fld>
            <a:endParaRPr b="1" sz="1300">
              <a:solidFill>
                <a:srgbClr val="FFFFFF"/>
              </a:solidFill>
              <a:latin typeface="Roboto"/>
              <a:ea typeface="Roboto"/>
              <a:cs typeface="Roboto"/>
              <a:sym typeface="Robo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14"/>
          <p:cNvSpPr txBox="1"/>
          <p:nvPr>
            <p:ph type="title"/>
          </p:nvPr>
        </p:nvSpPr>
        <p:spPr>
          <a:xfrm>
            <a:off x="1104900" y="1998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Software Inspection</a:t>
            </a:r>
            <a:endParaRPr/>
          </a:p>
        </p:txBody>
      </p:sp>
      <p:sp>
        <p:nvSpPr>
          <p:cNvPr id="207" name="Google Shape;207;p1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08" name="Google Shape;208;p14"/>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3000"/>
              <a:buNone/>
            </a:pPr>
            <a:r>
              <a:rPr lang="pt-BR"/>
              <a:t>impossible not to inject defects during software development!</a:t>
            </a:r>
            <a:endParaRPr/>
          </a:p>
          <a:p>
            <a:pPr indent="-361950" lvl="0" marL="457200" rtl="0" algn="l">
              <a:lnSpc>
                <a:spcPct val="100000"/>
              </a:lnSpc>
              <a:spcBef>
                <a:spcPts val="600"/>
              </a:spcBef>
              <a:spcAft>
                <a:spcPts val="0"/>
              </a:spcAft>
              <a:buSzPts val="2100"/>
              <a:buChar char="▰"/>
            </a:pPr>
            <a:r>
              <a:rPr lang="pt-BR"/>
              <a:t>many of the artifacts are generated by humans</a:t>
            </a:r>
            <a:endParaRPr/>
          </a:p>
          <a:p>
            <a:pPr indent="-361950" lvl="1" marL="914400" rtl="0" algn="l">
              <a:lnSpc>
                <a:spcPct val="100000"/>
              </a:lnSpc>
              <a:spcBef>
                <a:spcPts val="600"/>
              </a:spcBef>
              <a:spcAft>
                <a:spcPts val="0"/>
              </a:spcAft>
              <a:buSzPts val="2100"/>
              <a:buChar char="●"/>
            </a:pPr>
            <a:r>
              <a:rPr lang="pt-BR"/>
              <a:t>remove defects before they reach users or move to the next phase of development.</a:t>
            </a:r>
            <a:endParaRPr/>
          </a:p>
          <a:p>
            <a:pPr indent="-361950" lvl="2" marL="1371600" rtl="0" algn="l">
              <a:lnSpc>
                <a:spcPct val="100000"/>
              </a:lnSpc>
              <a:spcBef>
                <a:spcPts val="600"/>
              </a:spcBef>
              <a:spcAft>
                <a:spcPts val="0"/>
              </a:spcAft>
              <a:buClr>
                <a:srgbClr val="3F5378"/>
              </a:buClr>
              <a:buSzPts val="2100"/>
              <a:buChar char="○"/>
            </a:pPr>
            <a:r>
              <a:rPr lang="pt-BR"/>
              <a:t>it can cost the organization up to 10 times more.</a:t>
            </a:r>
            <a:endParaRPr/>
          </a:p>
          <a:p>
            <a:pPr indent="-361950" lvl="0" marL="457200" rtl="0" algn="l">
              <a:lnSpc>
                <a:spcPct val="100000"/>
              </a:lnSpc>
              <a:spcBef>
                <a:spcPts val="600"/>
              </a:spcBef>
              <a:spcAft>
                <a:spcPts val="0"/>
              </a:spcAft>
              <a:buSzPts val="2100"/>
              <a:buChar char="▰"/>
            </a:pPr>
            <a:r>
              <a:rPr lang="pt-BR"/>
              <a:t>Software Quality Management!</a:t>
            </a:r>
            <a:endParaRPr/>
          </a:p>
          <a:p>
            <a:pPr indent="-361950" lvl="1" marL="914400" rtl="0" algn="l">
              <a:lnSpc>
                <a:spcPct val="100000"/>
              </a:lnSpc>
              <a:spcBef>
                <a:spcPts val="600"/>
              </a:spcBef>
              <a:spcAft>
                <a:spcPts val="0"/>
              </a:spcAft>
              <a:buSzPts val="2100"/>
              <a:buChar char="●"/>
            </a:pPr>
            <a:r>
              <a:rPr lang="pt-BR"/>
              <a:t>involves defect containment, prevention, detection and removal activities.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1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14" name="Google Shape;214;p15"/>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p>
            <a:pPr indent="-361950" lvl="0" marL="457200" rtl="0" algn="just">
              <a:lnSpc>
                <a:spcPct val="100000"/>
              </a:lnSpc>
              <a:spcBef>
                <a:spcPts val="600"/>
              </a:spcBef>
              <a:spcAft>
                <a:spcPts val="0"/>
              </a:spcAft>
              <a:buSzPts val="2100"/>
              <a:buChar char="▰"/>
            </a:pPr>
            <a:r>
              <a:rPr lang="pt-BR"/>
              <a:t>Reviewing is a verification activity that acts as a “filter” to purify the generated artifacts by discovering errors that can be removed.</a:t>
            </a:r>
            <a:endParaRPr/>
          </a:p>
          <a:p>
            <a:pPr indent="-381000" lvl="1" marL="914400" rtl="0" algn="just">
              <a:lnSpc>
                <a:spcPct val="100000"/>
              </a:lnSpc>
              <a:spcBef>
                <a:spcPts val="1000"/>
              </a:spcBef>
              <a:spcAft>
                <a:spcPts val="0"/>
              </a:spcAft>
              <a:buSzPts val="2400"/>
              <a:buChar char="●"/>
            </a:pPr>
            <a:r>
              <a:rPr lang="pt-BR"/>
              <a:t>Inspection (software reading) detects defects by comparing the artifact to a set of expectations regarding structure, content and quality”</a:t>
            </a:r>
            <a:r>
              <a:rPr lang="pt-BR" sz="2100"/>
              <a:t> </a:t>
            </a:r>
            <a:r>
              <a:rPr lang="pt-BR" sz="1800"/>
              <a:t>(</a:t>
            </a:r>
            <a:r>
              <a:rPr lang="pt-BR" sz="1800">
                <a:highlight>
                  <a:schemeClr val="lt1"/>
                </a:highlight>
              </a:rPr>
              <a:t>Biffl e Halling, 2003).</a:t>
            </a:r>
            <a:endParaRPr sz="1800">
              <a:highlight>
                <a:schemeClr val="lt1"/>
              </a:highlight>
            </a:endParaRPr>
          </a:p>
          <a:p>
            <a:pPr indent="-361950" lvl="3" marL="1828800" rtl="0" algn="just">
              <a:lnSpc>
                <a:spcPct val="100000"/>
              </a:lnSpc>
              <a:spcBef>
                <a:spcPts val="1000"/>
              </a:spcBef>
              <a:spcAft>
                <a:spcPts val="1000"/>
              </a:spcAft>
              <a:buClr>
                <a:srgbClr val="3F5378"/>
              </a:buClr>
              <a:buSzPts val="2100"/>
              <a:buChar char="○"/>
            </a:pPr>
            <a:r>
              <a:rPr lang="pt-BR" sz="2100">
                <a:highlight>
                  <a:schemeClr val="lt1"/>
                </a:highlight>
              </a:rPr>
              <a:t>efficient and economical</a:t>
            </a:r>
            <a:endParaRPr sz="2100"/>
          </a:p>
        </p:txBody>
      </p:sp>
      <p:sp>
        <p:nvSpPr>
          <p:cNvPr id="215" name="Google Shape;215;p15"/>
          <p:cNvSpPr txBox="1"/>
          <p:nvPr>
            <p:ph type="title"/>
          </p:nvPr>
        </p:nvSpPr>
        <p:spPr>
          <a:xfrm>
            <a:off x="1257300" y="232850"/>
            <a:ext cx="6724500" cy="749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SzPts val="2400"/>
              <a:buNone/>
            </a:pPr>
            <a:r>
              <a:rPr lang="pt-BR">
                <a:solidFill>
                  <a:schemeClr val="lt1"/>
                </a:solidFill>
              </a:rPr>
              <a:t>Software Inspection</a:t>
            </a:r>
            <a:endParaRPr/>
          </a:p>
        </p:txBody>
      </p:sp>
      <p:sp>
        <p:nvSpPr>
          <p:cNvPr id="216" name="Google Shape;216;p15"/>
          <p:cNvSpPr txBox="1"/>
          <p:nvPr/>
        </p:nvSpPr>
        <p:spPr>
          <a:xfrm>
            <a:off x="903775" y="4587000"/>
            <a:ext cx="8306100" cy="52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0" i="0" lang="pt-BR" sz="1100" u="none" cap="none" strike="noStrike">
                <a:solidFill>
                  <a:srgbClr val="222222"/>
                </a:solidFill>
                <a:highlight>
                  <a:srgbClr val="FFFFFF"/>
                </a:highlight>
                <a:latin typeface="Roboto Condensed"/>
                <a:ea typeface="Roboto Condensed"/>
                <a:cs typeface="Roboto Condensed"/>
                <a:sym typeface="Roboto Condensed"/>
              </a:rPr>
              <a:t>Biffl; Halling. Investigating the defect detection effectiveness and cost benefit of nominal inspection teams. IEEE Transactions on Software Engineering, v. 29, n. 5, p. 385-397, 2003.</a:t>
            </a:r>
            <a:endParaRPr b="0" i="0" sz="1100" u="none" cap="none" strike="noStrike">
              <a:solidFill>
                <a:srgbClr val="000000"/>
              </a:solidFill>
              <a:latin typeface="Roboto Condensed"/>
              <a:ea typeface="Roboto Condensed"/>
              <a:cs typeface="Roboto Condensed"/>
              <a:sym typeface="Roboto Condense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16"/>
          <p:cNvSpPr txBox="1"/>
          <p:nvPr>
            <p:ph type="title"/>
          </p:nvPr>
        </p:nvSpPr>
        <p:spPr>
          <a:xfrm>
            <a:off x="1104900" y="1998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Software Reading Techniques</a:t>
            </a:r>
            <a:endParaRPr/>
          </a:p>
        </p:txBody>
      </p:sp>
      <p:sp>
        <p:nvSpPr>
          <p:cNvPr id="222" name="Google Shape;222;p1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23" name="Google Shape;223;p16"/>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3000"/>
              <a:buNone/>
            </a:pPr>
            <a:r>
              <a:rPr lang="pt-BR"/>
              <a:t>Reading techniques provide a series of instructions for the reader on how to read and/or what to look for in the artifact.</a:t>
            </a:r>
            <a:endParaRPr/>
          </a:p>
          <a:p>
            <a:pPr indent="-361950" lvl="0" marL="457200" rtl="0" algn="just">
              <a:lnSpc>
                <a:spcPct val="100000"/>
              </a:lnSpc>
              <a:spcBef>
                <a:spcPts val="1000"/>
              </a:spcBef>
              <a:spcAft>
                <a:spcPts val="0"/>
              </a:spcAft>
              <a:buSzPts val="2100"/>
              <a:buChar char="▰"/>
            </a:pPr>
            <a:r>
              <a:rPr lang="pt-BR"/>
              <a:t>provide a general understanding of the inspection activity</a:t>
            </a:r>
            <a:endParaRPr/>
          </a:p>
          <a:p>
            <a:pPr indent="-361950" lvl="1" marL="914400" rtl="0" algn="just">
              <a:lnSpc>
                <a:spcPct val="100000"/>
              </a:lnSpc>
              <a:spcBef>
                <a:spcPts val="1000"/>
              </a:spcBef>
              <a:spcAft>
                <a:spcPts val="0"/>
              </a:spcAft>
              <a:buSzPts val="2100"/>
              <a:buChar char="●"/>
            </a:pPr>
            <a:r>
              <a:rPr lang="pt-BR"/>
              <a:t>characteristic process of the technique</a:t>
            </a:r>
            <a:endParaRPr/>
          </a:p>
          <a:p>
            <a:pPr indent="-361950" lvl="1" marL="914400" rtl="0" algn="just">
              <a:lnSpc>
                <a:spcPct val="100000"/>
              </a:lnSpc>
              <a:spcBef>
                <a:spcPts val="1000"/>
              </a:spcBef>
              <a:spcAft>
                <a:spcPts val="0"/>
              </a:spcAft>
              <a:buSzPts val="2100"/>
              <a:buChar char="●"/>
            </a:pPr>
            <a:r>
              <a:rPr lang="pt-BR"/>
              <a:t>defect classes covered by it for the verification of quality attributes.</a:t>
            </a:r>
            <a:endParaRPr/>
          </a:p>
          <a:p>
            <a:pPr indent="-361950" lvl="0" marL="457200" rtl="0" algn="just">
              <a:lnSpc>
                <a:spcPct val="100000"/>
              </a:lnSpc>
              <a:spcBef>
                <a:spcPts val="1000"/>
              </a:spcBef>
              <a:spcAft>
                <a:spcPts val="0"/>
              </a:spcAft>
              <a:buSzPts val="2100"/>
              <a:buChar char="▰"/>
            </a:pPr>
            <a:r>
              <a:rPr lang="pt-BR"/>
              <a:t>fundamental means to obtain the high quality of a product</a:t>
            </a:r>
            <a:endParaRPr/>
          </a:p>
          <a:p>
            <a:pPr indent="-361950" lvl="1" marL="914400" rtl="0" algn="just">
              <a:lnSpc>
                <a:spcPct val="100000"/>
              </a:lnSpc>
              <a:spcBef>
                <a:spcPts val="1000"/>
              </a:spcBef>
              <a:spcAft>
                <a:spcPts val="0"/>
              </a:spcAft>
              <a:buSzPts val="2100"/>
              <a:buChar char="●"/>
            </a:pPr>
            <a:r>
              <a:rPr lang="pt-BR"/>
              <a:t>The most common are: Ad hoc and Checklist-Based Reading.</a:t>
            </a:r>
            <a:endParaRPr/>
          </a:p>
          <a:p>
            <a:pPr indent="0" lvl="0" marL="0" rtl="0" algn="l">
              <a:lnSpc>
                <a:spcPct val="100000"/>
              </a:lnSpc>
              <a:spcBef>
                <a:spcPts val="1000"/>
              </a:spcBef>
              <a:spcAft>
                <a:spcPts val="0"/>
              </a:spcAft>
              <a:buSzPts val="3000"/>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17"/>
          <p:cNvSpPr txBox="1"/>
          <p:nvPr>
            <p:ph idx="4294967295"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29" name="Google Shape;229;p17"/>
          <p:cNvSpPr txBox="1"/>
          <p:nvPr/>
        </p:nvSpPr>
        <p:spPr>
          <a:xfrm>
            <a:off x="104450" y="4663225"/>
            <a:ext cx="8478000" cy="321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17"/>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t/>
            </a:r>
            <a:endParaRPr/>
          </a:p>
        </p:txBody>
      </p:sp>
      <p:sp>
        <p:nvSpPr>
          <p:cNvPr id="231" name="Google Shape;231;p17"/>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32" name="Google Shape;232;p17"/>
          <p:cNvSpPr txBox="1"/>
          <p:nvPr/>
        </p:nvSpPr>
        <p:spPr>
          <a:xfrm>
            <a:off x="292800" y="1063100"/>
            <a:ext cx="2924400" cy="892500"/>
          </a:xfrm>
          <a:prstGeom prst="rect">
            <a:avLst/>
          </a:prstGeom>
          <a:noFill/>
          <a:ln>
            <a:noFill/>
          </a:ln>
        </p:spPr>
        <p:txBody>
          <a:bodyPr anchorCtr="0" anchor="t" bIns="91425" lIns="91425" spcFirstLastPara="1" rIns="91425" wrap="square" tIns="91425">
            <a:noAutofit/>
          </a:bodyPr>
          <a:lstStyle/>
          <a:p>
            <a:pPr indent="0" lvl="0" marL="0" marR="0" rtl="0" algn="just">
              <a:lnSpc>
                <a:spcPct val="100000"/>
              </a:lnSpc>
              <a:spcBef>
                <a:spcPts val="0"/>
              </a:spcBef>
              <a:spcAft>
                <a:spcPts val="0"/>
              </a:spcAft>
              <a:buClr>
                <a:srgbClr val="000000"/>
              </a:buClr>
              <a:buSzPts val="2000"/>
              <a:buFont typeface="Arial"/>
              <a:buNone/>
            </a:pPr>
            <a:r>
              <a:rPr b="1" lang="pt-BR" sz="2000">
                <a:solidFill>
                  <a:srgbClr val="3F5378"/>
                </a:solidFill>
                <a:latin typeface="Roboto Condensed"/>
                <a:ea typeface="Roboto Condensed"/>
                <a:cs typeface="Roboto Condensed"/>
                <a:sym typeface="Roboto Condensed"/>
              </a:rPr>
              <a:t>“Although reading is fundamentally about recognizing and</a:t>
            </a:r>
            <a:endParaRPr b="1" sz="2000">
              <a:solidFill>
                <a:srgbClr val="3F5378"/>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2000"/>
              <a:buFont typeface="Arial"/>
              <a:buNone/>
            </a:pPr>
            <a:r>
              <a:rPr b="1" lang="pt-BR" sz="2000">
                <a:solidFill>
                  <a:srgbClr val="3F5378"/>
                </a:solidFill>
                <a:latin typeface="Roboto Condensed"/>
                <a:ea typeface="Roboto Condensed"/>
                <a:cs typeface="Roboto Condensed"/>
                <a:sym typeface="Roboto Condensed"/>
              </a:rPr>
              <a:t>understanding words, sentences, and graphics, people read in</a:t>
            </a:r>
            <a:endParaRPr b="1" sz="2000">
              <a:solidFill>
                <a:srgbClr val="3F5378"/>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2000"/>
              <a:buFont typeface="Arial"/>
              <a:buNone/>
            </a:pPr>
            <a:r>
              <a:rPr b="1" lang="pt-BR" sz="2000">
                <a:solidFill>
                  <a:srgbClr val="3F5378"/>
                </a:solidFill>
                <a:latin typeface="Roboto Condensed"/>
                <a:ea typeface="Roboto Condensed"/>
                <a:cs typeface="Roboto Condensed"/>
                <a:sym typeface="Roboto Condensed"/>
              </a:rPr>
              <a:t>different ways and for different reasons.”</a:t>
            </a:r>
            <a:endParaRPr b="1" sz="2000">
              <a:solidFill>
                <a:srgbClr val="3F5378"/>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2000"/>
              <a:buFont typeface="Arial"/>
              <a:buNone/>
            </a:pPr>
            <a:r>
              <a:t/>
            </a:r>
            <a:endParaRPr b="1" i="0" sz="2000" u="none" cap="none" strike="noStrike">
              <a:solidFill>
                <a:srgbClr val="3F5378"/>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1400"/>
              <a:buFont typeface="Arial"/>
              <a:buNone/>
            </a:pPr>
            <a:r>
              <a:rPr b="1" i="0" lang="pt-BR" sz="1400" u="none" cap="none" strike="noStrike">
                <a:solidFill>
                  <a:srgbClr val="3F5378"/>
                </a:solidFill>
                <a:latin typeface="Roboto Condensed"/>
                <a:ea typeface="Roboto Condensed"/>
                <a:cs typeface="Roboto Condensed"/>
                <a:sym typeface="Roboto Condensed"/>
              </a:rPr>
              <a:t>(Laitenberger e Kohler, 2001)</a:t>
            </a:r>
            <a:endParaRPr b="1" i="0" sz="1400" u="none" cap="none" strike="noStrike">
              <a:solidFill>
                <a:srgbClr val="3F5378"/>
              </a:solidFill>
              <a:latin typeface="Roboto Condensed"/>
              <a:ea typeface="Roboto Condensed"/>
              <a:cs typeface="Roboto Condensed"/>
              <a:sym typeface="Roboto Condensed"/>
            </a:endParaRPr>
          </a:p>
        </p:txBody>
      </p:sp>
      <p:pic>
        <p:nvPicPr>
          <p:cNvPr id="233" name="Google Shape;233;p17"/>
          <p:cNvPicPr preferRelativeResize="0"/>
          <p:nvPr/>
        </p:nvPicPr>
        <p:blipFill rotWithShape="1">
          <a:blip r:embed="rId3">
            <a:alphaModFix/>
          </a:blip>
          <a:srcRect b="0" l="7780" r="6152" t="0"/>
          <a:stretch/>
        </p:blipFill>
        <p:spPr>
          <a:xfrm>
            <a:off x="3487850" y="491200"/>
            <a:ext cx="5094600" cy="3551500"/>
          </a:xfrm>
          <a:prstGeom prst="rect">
            <a:avLst/>
          </a:prstGeom>
          <a:noFill/>
          <a:ln>
            <a:noFill/>
          </a:ln>
        </p:spPr>
      </p:pic>
      <p:sp>
        <p:nvSpPr>
          <p:cNvPr id="234" name="Google Shape;234;p17"/>
          <p:cNvSpPr txBox="1"/>
          <p:nvPr/>
        </p:nvSpPr>
        <p:spPr>
          <a:xfrm>
            <a:off x="983600" y="4584025"/>
            <a:ext cx="79965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0" lang="pt-BR" sz="1000" u="none" cap="none" strike="noStrike">
                <a:solidFill>
                  <a:srgbClr val="000000"/>
                </a:solidFill>
                <a:latin typeface="Roboto"/>
                <a:ea typeface="Roboto"/>
                <a:cs typeface="Roboto"/>
                <a:sym typeface="Roboto"/>
              </a:rPr>
              <a:t>Laitenberger, O.; Kohler, K. The systematic adaptation of perspective-based inspections to software development projects. In: Proceedings of the 1st Workshop on  Inspection in Software Engineering, SQRL, Mc Master University, 2001, p. 105–114.</a:t>
            </a:r>
            <a:endParaRPr b="0" i="0" sz="1000" u="none" cap="none" strike="noStrike">
              <a:solidFill>
                <a:srgbClr val="000000"/>
              </a:solidFill>
              <a:latin typeface="Roboto"/>
              <a:ea typeface="Roboto"/>
              <a:cs typeface="Roboto"/>
              <a:sym typeface="Roboto"/>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1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Scenario-Based Reading</a:t>
            </a:r>
            <a:endParaRPr/>
          </a:p>
        </p:txBody>
      </p:sp>
      <p:sp>
        <p:nvSpPr>
          <p:cNvPr id="240" name="Google Shape;240;p1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41" name="Google Shape;241;p18"/>
          <p:cNvSpPr txBox="1"/>
          <p:nvPr>
            <p:ph idx="1" type="body"/>
          </p:nvPr>
        </p:nvSpPr>
        <p:spPr>
          <a:xfrm>
            <a:off x="421350" y="1076275"/>
            <a:ext cx="8265300" cy="3416400"/>
          </a:xfrm>
          <a:prstGeom prst="rect">
            <a:avLst/>
          </a:prstGeom>
          <a:noFill/>
          <a:ln>
            <a:noFill/>
          </a:ln>
        </p:spPr>
        <p:txBody>
          <a:bodyPr anchorCtr="0" anchor="t" bIns="91425" lIns="91425" spcFirstLastPara="1" rIns="91425" wrap="square" tIns="91425">
            <a:noAutofit/>
          </a:bodyPr>
          <a:lstStyle/>
          <a:p>
            <a:pPr indent="-361950" lvl="0" marL="457200" rtl="0" algn="just">
              <a:lnSpc>
                <a:spcPct val="100000"/>
              </a:lnSpc>
              <a:spcBef>
                <a:spcPts val="600"/>
              </a:spcBef>
              <a:spcAft>
                <a:spcPts val="0"/>
              </a:spcAft>
              <a:buSzPts val="2100"/>
              <a:buChar char="▰"/>
            </a:pPr>
            <a:r>
              <a:rPr lang="pt-BR"/>
              <a:t>Reviewers are asked to examine issues beyond their competence. Not everyone is familiar with all parts of the project (experts in one aspect of the system) and a rush to read may result in the revision not having the expected effect </a:t>
            </a:r>
            <a:r>
              <a:rPr lang="pt-BR" sz="1700"/>
              <a:t>(Parnas and Weiss, 1987)</a:t>
            </a:r>
            <a:r>
              <a:rPr lang="pt-BR"/>
              <a:t>.</a:t>
            </a:r>
            <a:endParaRPr sz="1800"/>
          </a:p>
          <a:p>
            <a:pPr indent="-381000" lvl="1" marL="914400" rtl="0" algn="just">
              <a:lnSpc>
                <a:spcPct val="100000"/>
              </a:lnSpc>
              <a:spcBef>
                <a:spcPts val="0"/>
              </a:spcBef>
              <a:spcAft>
                <a:spcPts val="0"/>
              </a:spcAft>
              <a:buSzPts val="2400"/>
              <a:buChar char="●"/>
            </a:pPr>
            <a:r>
              <a:rPr lang="pt-BR"/>
              <a:t>They proposed that each inspector must review according to their own experience, focusing attention on an evaluation aspect dominates.</a:t>
            </a:r>
            <a:endParaRPr/>
          </a:p>
          <a:p>
            <a:pPr indent="-361950" lvl="2" marL="1371600" rtl="0" algn="just">
              <a:lnSpc>
                <a:spcPct val="100000"/>
              </a:lnSpc>
              <a:spcBef>
                <a:spcPts val="0"/>
              </a:spcBef>
              <a:spcAft>
                <a:spcPts val="0"/>
              </a:spcAft>
              <a:buClr>
                <a:srgbClr val="3F5378"/>
              </a:buClr>
              <a:buSzPts val="2100"/>
              <a:buChar char="○"/>
            </a:pPr>
            <a:r>
              <a:rPr lang="pt-BR" sz="2100"/>
              <a:t>Efficiency!</a:t>
            </a:r>
            <a:endParaRPr sz="2100"/>
          </a:p>
        </p:txBody>
      </p:sp>
      <p:sp>
        <p:nvSpPr>
          <p:cNvPr id="242" name="Google Shape;242;p18"/>
          <p:cNvSpPr txBox="1"/>
          <p:nvPr/>
        </p:nvSpPr>
        <p:spPr>
          <a:xfrm>
            <a:off x="950975" y="4701825"/>
            <a:ext cx="8559000" cy="52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0" lang="pt-BR" sz="1100" u="none" cap="none" strike="noStrike">
                <a:solidFill>
                  <a:srgbClr val="000000"/>
                </a:solidFill>
                <a:latin typeface="Roboto"/>
                <a:ea typeface="Roboto"/>
                <a:cs typeface="Roboto"/>
                <a:sym typeface="Roboto"/>
              </a:rPr>
              <a:t>Parnas, D.; Weiss, D. Active design reviews: Principles and practices. Journal of Systems and Software, v. 7, n. 4, p. 259–265, 1987.</a:t>
            </a:r>
            <a:endParaRPr b="0" i="0" sz="1100" u="none" cap="none" strike="noStrike">
              <a:solidFill>
                <a:srgbClr val="000000"/>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Roboto"/>
              <a:ea typeface="Roboto"/>
              <a:cs typeface="Roboto"/>
              <a:sym typeface="Roboto"/>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19"/>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Scenario-Based Reading</a:t>
            </a:r>
            <a:endParaRPr/>
          </a:p>
        </p:txBody>
      </p:sp>
      <p:sp>
        <p:nvSpPr>
          <p:cNvPr id="248" name="Google Shape;248;p1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49" name="Google Shape;249;p19"/>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Clr>
                <a:schemeClr val="dk1"/>
              </a:buClr>
              <a:buSzPts val="1100"/>
              <a:buFont typeface="Arial"/>
              <a:buNone/>
            </a:pPr>
            <a:r>
              <a:rPr lang="pt-BR"/>
              <a:t>Scenario-Based Reading is a family of techniques that have been defined to decompose software development process scenarios through different paths (Zhu, 2016).</a:t>
            </a:r>
            <a:endParaRPr/>
          </a:p>
          <a:p>
            <a:pPr indent="-361950" lvl="0" marL="457200" rtl="0" algn="just">
              <a:lnSpc>
                <a:spcPct val="100000"/>
              </a:lnSpc>
              <a:spcBef>
                <a:spcPts val="600"/>
              </a:spcBef>
              <a:spcAft>
                <a:spcPts val="0"/>
              </a:spcAft>
              <a:buSzPts val="2100"/>
              <a:buChar char="▰"/>
            </a:pPr>
            <a:r>
              <a:rPr lang="pt-BR"/>
              <a:t>Designed under two key factors (Lanubile et al., 2004):</a:t>
            </a:r>
            <a:endParaRPr/>
          </a:p>
          <a:p>
            <a:pPr indent="-361950" lvl="1" marL="914400" rtl="0" algn="just">
              <a:lnSpc>
                <a:spcPct val="100000"/>
              </a:lnSpc>
              <a:spcBef>
                <a:spcPts val="600"/>
              </a:spcBef>
              <a:spcAft>
                <a:spcPts val="0"/>
              </a:spcAft>
              <a:buSzPts val="2100"/>
              <a:buChar char="●"/>
            </a:pPr>
            <a:r>
              <a:rPr lang="pt-BR"/>
              <a:t>active guidance on how to perform the inspection; and</a:t>
            </a:r>
            <a:endParaRPr/>
          </a:p>
          <a:p>
            <a:pPr indent="-361950" lvl="1" marL="914400" rtl="0" algn="just">
              <a:lnSpc>
                <a:spcPct val="100000"/>
              </a:lnSpc>
              <a:spcBef>
                <a:spcPts val="600"/>
              </a:spcBef>
              <a:spcAft>
                <a:spcPts val="0"/>
              </a:spcAft>
              <a:buSzPts val="2100"/>
              <a:buChar char="●"/>
            </a:pPr>
            <a:r>
              <a:rPr lang="pt-BR"/>
              <a:t>Separation of concern.</a:t>
            </a:r>
            <a:endParaRPr/>
          </a:p>
          <a:p>
            <a:pPr indent="-361950" lvl="0" marL="457200" rtl="0" algn="just">
              <a:lnSpc>
                <a:spcPct val="100000"/>
              </a:lnSpc>
              <a:spcBef>
                <a:spcPts val="1000"/>
              </a:spcBef>
              <a:spcAft>
                <a:spcPts val="0"/>
              </a:spcAft>
              <a:buSzPts val="2100"/>
              <a:buChar char="▰"/>
            </a:pPr>
            <a:r>
              <a:rPr lang="pt-BR"/>
              <a:t>Examples: Defect-Based Reading and </a:t>
            </a:r>
            <a:r>
              <a:rPr b="1" lang="pt-BR"/>
              <a:t>Perspective-Based Reading.</a:t>
            </a:r>
            <a:endParaRPr b="1"/>
          </a:p>
          <a:p>
            <a:pPr indent="0" lvl="0" marL="0" rtl="0" algn="just">
              <a:lnSpc>
                <a:spcPct val="100000"/>
              </a:lnSpc>
              <a:spcBef>
                <a:spcPts val="1000"/>
              </a:spcBef>
              <a:spcAft>
                <a:spcPts val="0"/>
              </a:spcAft>
              <a:buSzPts val="3000"/>
              <a:buNone/>
            </a:pPr>
            <a:r>
              <a:t/>
            </a:r>
            <a:endParaRPr/>
          </a:p>
        </p:txBody>
      </p:sp>
      <p:sp>
        <p:nvSpPr>
          <p:cNvPr id="250" name="Google Shape;250;p19"/>
          <p:cNvSpPr txBox="1"/>
          <p:nvPr/>
        </p:nvSpPr>
        <p:spPr>
          <a:xfrm>
            <a:off x="657675" y="4592675"/>
            <a:ext cx="8835900" cy="4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pt-BR" sz="1000" u="none" cap="none" strike="noStrike">
                <a:solidFill>
                  <a:srgbClr val="222222"/>
                </a:solidFill>
                <a:latin typeface="Roboto Condensed"/>
                <a:ea typeface="Roboto Condensed"/>
                <a:cs typeface="Roboto Condensed"/>
                <a:sym typeface="Roboto Condensed"/>
              </a:rPr>
              <a:t>Zhu, Y. Software Reading Techniques: Twenty Techniques for More Effective Software Review and Inspection. Apress, 2016.</a:t>
            </a:r>
            <a:endParaRPr b="0" i="0" sz="1000" u="none" cap="none" strike="noStrike">
              <a:solidFill>
                <a:srgbClr val="222222"/>
              </a:solidFill>
              <a:latin typeface="Roboto Condensed"/>
              <a:ea typeface="Roboto Condensed"/>
              <a:cs typeface="Roboto Condensed"/>
              <a:sym typeface="Roboto Condensed"/>
            </a:endParaRPr>
          </a:p>
          <a:p>
            <a:pPr indent="0" lvl="0" marL="0" marR="0" rtl="0" algn="l">
              <a:lnSpc>
                <a:spcPct val="100000"/>
              </a:lnSpc>
              <a:spcBef>
                <a:spcPts val="0"/>
              </a:spcBef>
              <a:spcAft>
                <a:spcPts val="0"/>
              </a:spcAft>
              <a:buClr>
                <a:schemeClr val="dk1"/>
              </a:buClr>
              <a:buSzPts val="1100"/>
              <a:buFont typeface="Arial"/>
              <a:buNone/>
            </a:pPr>
            <a:r>
              <a:rPr b="0" i="0" lang="pt-BR" sz="1000" u="none" cap="none" strike="noStrike">
                <a:solidFill>
                  <a:srgbClr val="333333"/>
                </a:solidFill>
                <a:highlight>
                  <a:srgbClr val="FFFFFF"/>
                </a:highlight>
                <a:latin typeface="Roboto Condensed"/>
                <a:ea typeface="Roboto Condensed"/>
                <a:cs typeface="Roboto Condensed"/>
                <a:sym typeface="Roboto Condensed"/>
              </a:rPr>
              <a:t>Lanubile  et al.  Assessing the impact of active guidance for defect detection: a replicated experiment. International Symposium on Software Metrics, 2004, pp. 269-278.</a:t>
            </a:r>
            <a:endParaRPr b="0" i="0" sz="1000" u="none" cap="none" strike="noStrike">
              <a:solidFill>
                <a:srgbClr val="222222"/>
              </a:solidFill>
              <a:latin typeface="Roboto Condensed"/>
              <a:ea typeface="Roboto Condensed"/>
              <a:cs typeface="Roboto Condensed"/>
              <a:sym typeface="Roboto Condense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Software Product Line (SPL)</a:t>
            </a:r>
            <a:endParaRPr>
              <a:solidFill>
                <a:srgbClr val="FFFFFF"/>
              </a:solidFill>
            </a:endParaRPr>
          </a:p>
        </p:txBody>
      </p:sp>
      <p:sp>
        <p:nvSpPr>
          <p:cNvPr id="112" name="Google Shape;112;p2"/>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0"/>
              </a:spcAft>
              <a:buSzPts val="3000"/>
              <a:buNone/>
            </a:pPr>
            <a:r>
              <a:rPr lang="pt-BR">
                <a:solidFill>
                  <a:schemeClr val="dk1"/>
                </a:solidFill>
              </a:rPr>
              <a:t>SPL is a set of systems that share common and variable characteristics, which satisfy the needs of a particular market segment developed from common artifacts.</a:t>
            </a:r>
            <a:r>
              <a:rPr lang="pt-BR">
                <a:solidFill>
                  <a:schemeClr val="dk1"/>
                </a:solidFill>
              </a:rPr>
              <a:t> </a:t>
            </a:r>
            <a:r>
              <a:rPr lang="pt-BR" sz="1600">
                <a:solidFill>
                  <a:schemeClr val="dk1"/>
                </a:solidFill>
              </a:rPr>
              <a:t>(Northrop, 2002).</a:t>
            </a:r>
            <a:endParaRPr sz="1600">
              <a:solidFill>
                <a:schemeClr val="dk1"/>
              </a:solidFill>
            </a:endParaRPr>
          </a:p>
          <a:p>
            <a:pPr indent="0" lvl="0" marL="0" rtl="0" algn="just">
              <a:lnSpc>
                <a:spcPct val="115000"/>
              </a:lnSpc>
              <a:spcBef>
                <a:spcPts val="1000"/>
              </a:spcBef>
              <a:spcAft>
                <a:spcPts val="0"/>
              </a:spcAft>
              <a:buSzPts val="3000"/>
              <a:buNone/>
            </a:pPr>
            <a:r>
              <a:t/>
            </a:r>
            <a:endParaRPr/>
          </a:p>
          <a:p>
            <a:pPr indent="0" lvl="0" marL="0" rtl="0" algn="just">
              <a:lnSpc>
                <a:spcPct val="115000"/>
              </a:lnSpc>
              <a:spcBef>
                <a:spcPts val="0"/>
              </a:spcBef>
              <a:spcAft>
                <a:spcPts val="0"/>
              </a:spcAft>
              <a:buSzPts val="3000"/>
              <a:buNone/>
            </a:pPr>
            <a:r>
              <a:t/>
            </a:r>
            <a:endParaRPr/>
          </a:p>
          <a:p>
            <a:pPr indent="0" lvl="0" marL="0" rtl="0" algn="just">
              <a:lnSpc>
                <a:spcPct val="115000"/>
              </a:lnSpc>
              <a:spcBef>
                <a:spcPts val="0"/>
              </a:spcBef>
              <a:spcAft>
                <a:spcPts val="0"/>
              </a:spcAft>
              <a:buSzPts val="3000"/>
              <a:buNone/>
            </a:pPr>
            <a:r>
              <a:t/>
            </a:r>
            <a:endParaRPr/>
          </a:p>
        </p:txBody>
      </p:sp>
      <p:sp>
        <p:nvSpPr>
          <p:cNvPr id="113" name="Google Shape;113;p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b="1" lang="pt-BR" sz="1300">
                <a:solidFill>
                  <a:srgbClr val="FFFFFF"/>
                </a:solidFill>
                <a:latin typeface="Roboto"/>
                <a:ea typeface="Roboto"/>
                <a:cs typeface="Roboto"/>
                <a:sym typeface="Roboto"/>
              </a:rPr>
              <a:t>‹#›</a:t>
            </a:fld>
            <a:endParaRPr b="1" sz="1300">
              <a:solidFill>
                <a:srgbClr val="FFFFFF"/>
              </a:solidFill>
              <a:latin typeface="Roboto"/>
              <a:ea typeface="Roboto"/>
              <a:cs typeface="Roboto"/>
              <a:sym typeface="Roboto"/>
            </a:endParaRPr>
          </a:p>
        </p:txBody>
      </p:sp>
      <p:sp>
        <p:nvSpPr>
          <p:cNvPr id="114" name="Google Shape;114;p2"/>
          <p:cNvSpPr txBox="1"/>
          <p:nvPr/>
        </p:nvSpPr>
        <p:spPr>
          <a:xfrm>
            <a:off x="1970650" y="4721275"/>
            <a:ext cx="70275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15000"/>
              </a:lnSpc>
              <a:spcBef>
                <a:spcPts val="0"/>
              </a:spcBef>
              <a:spcAft>
                <a:spcPts val="1000"/>
              </a:spcAft>
              <a:buClr>
                <a:srgbClr val="000000"/>
              </a:buClr>
              <a:buSzPts val="1100"/>
              <a:buFont typeface="Arial"/>
              <a:buNone/>
            </a:pPr>
            <a:r>
              <a:rPr b="0" i="0" lang="pt-BR" sz="1100" u="none" cap="none" strike="noStrike">
                <a:solidFill>
                  <a:schemeClr val="dk1"/>
                </a:solidFill>
                <a:latin typeface="Roboto Condensed"/>
                <a:ea typeface="Roboto Condensed"/>
                <a:cs typeface="Roboto Condensed"/>
                <a:sym typeface="Roboto Condensed"/>
              </a:rPr>
              <a:t>Northrop, L. M. Sei’s software product line tenets. IEEE Software, v. 19, n. 4, p. 32–40, 2002.</a:t>
            </a:r>
            <a:endParaRPr b="0" i="0" sz="1100" u="none" cap="none" strike="noStrike">
              <a:solidFill>
                <a:schemeClr val="dk1"/>
              </a:solidFill>
              <a:latin typeface="Roboto Condensed"/>
              <a:ea typeface="Roboto Condensed"/>
              <a:cs typeface="Roboto Condensed"/>
              <a:sym typeface="Roboto Condense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2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56" name="Google Shape;256;p20"/>
          <p:cNvSpPr txBox="1"/>
          <p:nvPr>
            <p:ph idx="1" type="body"/>
          </p:nvPr>
        </p:nvSpPr>
        <p:spPr>
          <a:xfrm>
            <a:off x="421350" y="1076275"/>
            <a:ext cx="85587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3000"/>
              <a:buNone/>
            </a:pPr>
            <a:r>
              <a:rPr lang="pt-BR"/>
              <a:t>A scenario is a collection of procedures that operationalizes strategies for detecting defects (de Mello et al., 2014).</a:t>
            </a:r>
            <a:endParaRPr/>
          </a:p>
          <a:p>
            <a:pPr indent="-361950" lvl="0" marL="457200" rtl="0" algn="just">
              <a:lnSpc>
                <a:spcPct val="100000"/>
              </a:lnSpc>
              <a:spcBef>
                <a:spcPts val="1000"/>
              </a:spcBef>
              <a:spcAft>
                <a:spcPts val="0"/>
              </a:spcAft>
              <a:buSzPts val="2100"/>
              <a:buChar char="▰"/>
            </a:pPr>
            <a:r>
              <a:rPr lang="pt-BR"/>
              <a:t>it is an algorithmic description of the document of activities and questions from the inspected artifact;</a:t>
            </a:r>
            <a:endParaRPr/>
          </a:p>
          <a:p>
            <a:pPr indent="-381000" lvl="1" marL="914400" rtl="0" algn="just">
              <a:lnSpc>
                <a:spcPct val="100000"/>
              </a:lnSpc>
              <a:spcBef>
                <a:spcPts val="1000"/>
              </a:spcBef>
              <a:spcAft>
                <a:spcPts val="0"/>
              </a:spcAft>
              <a:buSzPts val="2400"/>
              <a:buChar char="●"/>
            </a:pPr>
            <a:r>
              <a:rPr lang="pt-BR"/>
              <a:t>directs how the inspector should proceed while reading the document (Laitenberger and Kohler, 2001).</a:t>
            </a:r>
            <a:endParaRPr/>
          </a:p>
          <a:p>
            <a:pPr indent="-381000" lvl="2" marL="1371600" rtl="0" algn="just">
              <a:lnSpc>
                <a:spcPct val="100000"/>
              </a:lnSpc>
              <a:spcBef>
                <a:spcPts val="1000"/>
              </a:spcBef>
              <a:spcAft>
                <a:spcPts val="0"/>
              </a:spcAft>
              <a:buClr>
                <a:srgbClr val="3F5378"/>
              </a:buClr>
              <a:buSzPts val="2400"/>
              <a:buChar char="○"/>
            </a:pPr>
            <a:r>
              <a:rPr lang="pt-BR"/>
              <a:t>Efficiency.</a:t>
            </a:r>
            <a:endParaRPr/>
          </a:p>
          <a:p>
            <a:pPr indent="0" lvl="0" marL="0" rtl="0" algn="just">
              <a:lnSpc>
                <a:spcPct val="100000"/>
              </a:lnSpc>
              <a:spcBef>
                <a:spcPts val="600"/>
              </a:spcBef>
              <a:spcAft>
                <a:spcPts val="0"/>
              </a:spcAft>
              <a:buSzPts val="3000"/>
              <a:buNone/>
            </a:pPr>
            <a:r>
              <a:t/>
            </a:r>
            <a:endParaRPr/>
          </a:p>
          <a:p>
            <a:pPr indent="0" lvl="0" marL="0" rtl="0" algn="just">
              <a:lnSpc>
                <a:spcPct val="100000"/>
              </a:lnSpc>
              <a:spcBef>
                <a:spcPts val="600"/>
              </a:spcBef>
              <a:spcAft>
                <a:spcPts val="0"/>
              </a:spcAft>
              <a:buSzPts val="3000"/>
              <a:buNone/>
            </a:pPr>
            <a:r>
              <a:t/>
            </a:r>
            <a:endParaRPr/>
          </a:p>
          <a:p>
            <a:pPr indent="0" lvl="0" marL="0" rtl="0" algn="just">
              <a:lnSpc>
                <a:spcPct val="100000"/>
              </a:lnSpc>
              <a:spcBef>
                <a:spcPts val="600"/>
              </a:spcBef>
              <a:spcAft>
                <a:spcPts val="0"/>
              </a:spcAft>
              <a:buSzPts val="3000"/>
              <a:buNone/>
            </a:pPr>
            <a:r>
              <a:t/>
            </a:r>
            <a:endParaRPr/>
          </a:p>
        </p:txBody>
      </p:sp>
      <p:sp>
        <p:nvSpPr>
          <p:cNvPr id="257" name="Google Shape;257;p20"/>
          <p:cNvSpPr txBox="1"/>
          <p:nvPr/>
        </p:nvSpPr>
        <p:spPr>
          <a:xfrm>
            <a:off x="951000" y="4437275"/>
            <a:ext cx="8558700" cy="65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0" lang="pt-BR" sz="1000" u="none" cap="none" strike="noStrike">
                <a:solidFill>
                  <a:srgbClr val="000000"/>
                </a:solidFill>
                <a:latin typeface="Roboto Condensed"/>
                <a:ea typeface="Roboto Condensed"/>
                <a:cs typeface="Roboto Condensed"/>
                <a:sym typeface="Roboto Condensed"/>
              </a:rPr>
              <a:t>de Mello et al. Verification of Software Product Line Artifacts: a Checklist to Support Feature Model Inspections. </a:t>
            </a:r>
            <a:r>
              <a:rPr b="0" i="0" lang="pt-BR" sz="1050" u="none" cap="none" strike="noStrike">
                <a:solidFill>
                  <a:srgbClr val="4D5156"/>
                </a:solidFill>
                <a:highlight>
                  <a:srgbClr val="FFFFFF"/>
                </a:highlight>
                <a:latin typeface="Arial"/>
                <a:ea typeface="Arial"/>
                <a:cs typeface="Arial"/>
                <a:sym typeface="Arial"/>
              </a:rPr>
              <a:t>J.UCS</a:t>
            </a:r>
            <a:r>
              <a:rPr b="0" i="0" lang="pt-BR" sz="1000" u="none" cap="none" strike="noStrike">
                <a:solidFill>
                  <a:srgbClr val="000000"/>
                </a:solidFill>
                <a:latin typeface="Roboto Condensed"/>
                <a:ea typeface="Roboto Condensed"/>
                <a:cs typeface="Roboto Condensed"/>
                <a:sym typeface="Roboto Condensed"/>
              </a:rPr>
              <a:t>, v. 20, n. 5, p. 720–745, 2014.</a:t>
            </a:r>
            <a:endParaRPr b="0" i="0" sz="1000" u="none" cap="none" strike="noStrike">
              <a:solidFill>
                <a:srgbClr val="000000"/>
              </a:solidFill>
              <a:latin typeface="Roboto Condensed"/>
              <a:ea typeface="Roboto Condensed"/>
              <a:cs typeface="Roboto Condensed"/>
              <a:sym typeface="Roboto Condensed"/>
            </a:endParaRPr>
          </a:p>
          <a:p>
            <a:pPr indent="0" lvl="0" marL="0" marR="0" rtl="0" algn="l">
              <a:lnSpc>
                <a:spcPct val="100000"/>
              </a:lnSpc>
              <a:spcBef>
                <a:spcPts val="0"/>
              </a:spcBef>
              <a:spcAft>
                <a:spcPts val="0"/>
              </a:spcAft>
              <a:buClr>
                <a:srgbClr val="000000"/>
              </a:buClr>
              <a:buSzPts val="1000"/>
              <a:buFont typeface="Arial"/>
              <a:buNone/>
            </a:pPr>
            <a:r>
              <a:rPr b="0" i="0" lang="pt-BR" sz="1000" u="none" cap="none" strike="noStrike">
                <a:solidFill>
                  <a:srgbClr val="000000"/>
                </a:solidFill>
                <a:latin typeface="Roboto Condensed"/>
                <a:ea typeface="Roboto Condensed"/>
                <a:cs typeface="Roboto Condensed"/>
                <a:sym typeface="Roboto Condensed"/>
              </a:rPr>
              <a:t>Laitenberger, O.; Kohler, K. The systematic adaptation of perspective-based inspections to software development projects. In: Proceedings of the 1st Workshop on  Inspection in Software Engineering, SQRL, Mc Master University, 2001, p. 105–114.</a:t>
            </a:r>
            <a:endParaRPr b="0" i="0" sz="1000" u="none" cap="none" strike="noStrike">
              <a:solidFill>
                <a:srgbClr val="000000"/>
              </a:solidFill>
              <a:latin typeface="Roboto Condensed"/>
              <a:ea typeface="Roboto Condensed"/>
              <a:cs typeface="Roboto Condensed"/>
              <a:sym typeface="Roboto Condensed"/>
            </a:endParaRPr>
          </a:p>
        </p:txBody>
      </p:sp>
      <p:sp>
        <p:nvSpPr>
          <p:cNvPr id="258" name="Google Shape;258;p2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Scenario-Based Reading</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21"/>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Perspective-Based Reading (PBR)</a:t>
            </a:r>
            <a:endParaRPr>
              <a:solidFill>
                <a:srgbClr val="FFFFFF"/>
              </a:solidFill>
            </a:endParaRPr>
          </a:p>
        </p:txBody>
      </p:sp>
      <p:sp>
        <p:nvSpPr>
          <p:cNvPr id="264" name="Google Shape;264;p2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b="1" lang="pt-BR" sz="1300">
                <a:solidFill>
                  <a:srgbClr val="FFFFFF"/>
                </a:solidFill>
                <a:latin typeface="Roboto"/>
                <a:ea typeface="Roboto"/>
                <a:cs typeface="Roboto"/>
                <a:sym typeface="Roboto"/>
              </a:rPr>
              <a:t>‹#›</a:t>
            </a:fld>
            <a:endParaRPr b="1" sz="1300">
              <a:solidFill>
                <a:srgbClr val="FFFFFF"/>
              </a:solidFill>
              <a:latin typeface="Roboto"/>
              <a:ea typeface="Roboto"/>
              <a:cs typeface="Roboto"/>
              <a:sym typeface="Roboto"/>
            </a:endParaRPr>
          </a:p>
        </p:txBody>
      </p:sp>
      <p:sp>
        <p:nvSpPr>
          <p:cNvPr id="265" name="Google Shape;265;p21"/>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3000"/>
              <a:buNone/>
            </a:pPr>
            <a:r>
              <a:rPr lang="pt-BR"/>
              <a:t>It is a family of reading techniques that address the different objectives of the artifact's consumers.</a:t>
            </a:r>
            <a:endParaRPr/>
          </a:p>
          <a:p>
            <a:pPr indent="-361950" lvl="0" marL="914400" rtl="0" algn="just">
              <a:lnSpc>
                <a:spcPct val="100000"/>
              </a:lnSpc>
              <a:spcBef>
                <a:spcPts val="0"/>
              </a:spcBef>
              <a:spcAft>
                <a:spcPts val="0"/>
              </a:spcAft>
              <a:buSzPts val="2100"/>
              <a:buChar char="▰"/>
            </a:pPr>
            <a:r>
              <a:rPr lang="pt-BR"/>
              <a:t>Each reader is responsible for a </a:t>
            </a:r>
            <a:r>
              <a:rPr b="1" lang="pt-BR"/>
              <a:t>particular perspective</a:t>
            </a:r>
            <a:r>
              <a:rPr lang="pt-BR"/>
              <a:t>, and by putting them together, they will have greater coverage of the document from different perspectives of those involved (Zhu, 2016).</a:t>
            </a:r>
            <a:endParaRPr/>
          </a:p>
          <a:p>
            <a:pPr indent="-361950" lvl="0" marL="914400" rtl="0" algn="just">
              <a:lnSpc>
                <a:spcPct val="100000"/>
              </a:lnSpc>
              <a:spcBef>
                <a:spcPts val="0"/>
              </a:spcBef>
              <a:spcAft>
                <a:spcPts val="0"/>
              </a:spcAft>
              <a:buSzPts val="2100"/>
              <a:buChar char="▰"/>
            </a:pPr>
            <a:r>
              <a:rPr lang="pt-BR"/>
              <a:t>can be applied throughout the project lifecycle.</a:t>
            </a:r>
            <a:endParaRPr/>
          </a:p>
          <a:p>
            <a:pPr indent="0" lvl="0" marL="457200" rtl="0" algn="ctr">
              <a:lnSpc>
                <a:spcPct val="100000"/>
              </a:lnSpc>
              <a:spcBef>
                <a:spcPts val="600"/>
              </a:spcBef>
              <a:spcAft>
                <a:spcPts val="0"/>
              </a:spcAft>
              <a:buSzPts val="3000"/>
              <a:buNone/>
            </a:pPr>
            <a:r>
              <a:t/>
            </a:r>
            <a:endParaRPr/>
          </a:p>
          <a:p>
            <a:pPr indent="0" lvl="0" marL="0" rtl="0" algn="l">
              <a:lnSpc>
                <a:spcPct val="100000"/>
              </a:lnSpc>
              <a:spcBef>
                <a:spcPts val="600"/>
              </a:spcBef>
              <a:spcAft>
                <a:spcPts val="0"/>
              </a:spcAft>
              <a:buSzPts val="3000"/>
              <a:buNone/>
            </a:pPr>
            <a:r>
              <a:t/>
            </a:r>
            <a:endParaRPr b="1"/>
          </a:p>
        </p:txBody>
      </p:sp>
      <p:sp>
        <p:nvSpPr>
          <p:cNvPr id="266" name="Google Shape;266;p21"/>
          <p:cNvSpPr txBox="1"/>
          <p:nvPr/>
        </p:nvSpPr>
        <p:spPr>
          <a:xfrm>
            <a:off x="994750" y="4746750"/>
            <a:ext cx="8835900" cy="4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pt-BR" sz="1100" u="none" cap="none" strike="noStrike">
                <a:solidFill>
                  <a:srgbClr val="222222"/>
                </a:solidFill>
                <a:latin typeface="Arial"/>
                <a:ea typeface="Arial"/>
                <a:cs typeface="Arial"/>
                <a:sym typeface="Arial"/>
              </a:rPr>
              <a:t>Zhu, Y. Software Reading Techniques: Twenty Techniques for More Effective Software Review and Inspection. Apress, 2016.</a:t>
            </a:r>
            <a:endParaRPr b="0" i="0" sz="1100" u="none" cap="none" strike="noStrike">
              <a:solidFill>
                <a:srgbClr val="22222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22222"/>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2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Perspective-Based Reading (PBR)</a:t>
            </a:r>
            <a:endParaRPr>
              <a:solidFill>
                <a:srgbClr val="FFFFFF"/>
              </a:solidFill>
            </a:endParaRPr>
          </a:p>
        </p:txBody>
      </p:sp>
      <p:sp>
        <p:nvSpPr>
          <p:cNvPr id="272" name="Google Shape;272;p2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b="1" lang="pt-BR" sz="1300">
                <a:solidFill>
                  <a:srgbClr val="FFFFFF"/>
                </a:solidFill>
                <a:latin typeface="Roboto"/>
                <a:ea typeface="Roboto"/>
                <a:cs typeface="Roboto"/>
                <a:sym typeface="Roboto"/>
              </a:rPr>
              <a:t>‹#›</a:t>
            </a:fld>
            <a:endParaRPr b="1" sz="1300">
              <a:solidFill>
                <a:srgbClr val="FFFFFF"/>
              </a:solidFill>
              <a:latin typeface="Roboto"/>
              <a:ea typeface="Roboto"/>
              <a:cs typeface="Roboto"/>
              <a:sym typeface="Roboto"/>
            </a:endParaRPr>
          </a:p>
        </p:txBody>
      </p:sp>
      <p:sp>
        <p:nvSpPr>
          <p:cNvPr id="273" name="Google Shape;273;p22"/>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p>
            <a:pPr indent="0" lvl="0" marL="0" rtl="0" algn="l">
              <a:spcBef>
                <a:spcPts val="600"/>
              </a:spcBef>
              <a:spcAft>
                <a:spcPts val="0"/>
              </a:spcAft>
              <a:buNone/>
            </a:pPr>
            <a:r>
              <a:rPr lang="pt-BR"/>
              <a:t>The PBR scenario  is “developed based on knowledge about the environment in which the reading process is applied: </a:t>
            </a:r>
            <a:endParaRPr/>
          </a:p>
          <a:p>
            <a:pPr indent="-361950" lvl="0" marL="457200" rtl="0" algn="l">
              <a:spcBef>
                <a:spcPts val="600"/>
              </a:spcBef>
              <a:spcAft>
                <a:spcPts val="0"/>
              </a:spcAft>
              <a:buSzPts val="2100"/>
              <a:buChar char="▰"/>
            </a:pPr>
            <a:r>
              <a:rPr lang="pt-BR"/>
              <a:t>roles in the software development process; and </a:t>
            </a:r>
            <a:endParaRPr/>
          </a:p>
          <a:p>
            <a:pPr indent="-361950" lvl="0" marL="457200" rtl="0" algn="l">
              <a:spcBef>
                <a:spcPts val="0"/>
              </a:spcBef>
              <a:spcAft>
                <a:spcPts val="0"/>
              </a:spcAft>
              <a:buSzPts val="2100"/>
              <a:buChar char="▰"/>
            </a:pPr>
            <a:r>
              <a:rPr lang="pt-BR"/>
              <a:t>defect classes. ”</a:t>
            </a:r>
            <a:endParaRPr/>
          </a:p>
          <a:p>
            <a:pPr indent="0" lvl="0" marL="457200" rtl="0" algn="ctr">
              <a:lnSpc>
                <a:spcPct val="100000"/>
              </a:lnSpc>
              <a:spcBef>
                <a:spcPts val="600"/>
              </a:spcBef>
              <a:spcAft>
                <a:spcPts val="0"/>
              </a:spcAft>
              <a:buSzPts val="3000"/>
              <a:buNone/>
            </a:pPr>
            <a:r>
              <a:t/>
            </a:r>
            <a:endParaRPr/>
          </a:p>
          <a:p>
            <a:pPr indent="0" lvl="0" marL="0" rtl="0" algn="l">
              <a:lnSpc>
                <a:spcPct val="100000"/>
              </a:lnSpc>
              <a:spcBef>
                <a:spcPts val="0"/>
              </a:spcBef>
              <a:spcAft>
                <a:spcPts val="0"/>
              </a:spcAft>
              <a:buNone/>
            </a:pPr>
            <a:r>
              <a:rPr lang="pt-BR"/>
              <a:t>T</a:t>
            </a:r>
            <a:r>
              <a:rPr lang="pt-BR"/>
              <a:t>hree main sections:</a:t>
            </a:r>
            <a:endParaRPr/>
          </a:p>
          <a:p>
            <a:pPr indent="-361950" lvl="0" marL="457200" rtl="0" algn="l">
              <a:lnSpc>
                <a:spcPct val="100000"/>
              </a:lnSpc>
              <a:spcBef>
                <a:spcPts val="0"/>
              </a:spcBef>
              <a:spcAft>
                <a:spcPts val="0"/>
              </a:spcAft>
              <a:buSzPts val="2100"/>
              <a:buChar char="▰"/>
            </a:pPr>
            <a:r>
              <a:rPr lang="pt-BR"/>
              <a:t>Introduction;</a:t>
            </a:r>
            <a:endParaRPr/>
          </a:p>
          <a:p>
            <a:pPr indent="-361950" lvl="0" marL="457200" rtl="0" algn="l">
              <a:lnSpc>
                <a:spcPct val="100000"/>
              </a:lnSpc>
              <a:spcBef>
                <a:spcPts val="0"/>
              </a:spcBef>
              <a:spcAft>
                <a:spcPts val="0"/>
              </a:spcAft>
              <a:buSzPts val="2100"/>
              <a:buChar char="▰"/>
            </a:pPr>
            <a:r>
              <a:rPr lang="pt-BR"/>
              <a:t>Instruction; and</a:t>
            </a:r>
            <a:endParaRPr/>
          </a:p>
          <a:p>
            <a:pPr indent="-361950" lvl="0" marL="457200" rtl="0" algn="l">
              <a:lnSpc>
                <a:spcPct val="100000"/>
              </a:lnSpc>
              <a:spcBef>
                <a:spcPts val="0"/>
              </a:spcBef>
              <a:spcAft>
                <a:spcPts val="0"/>
              </a:spcAft>
              <a:buSzPts val="2100"/>
              <a:buChar char="▰"/>
            </a:pPr>
            <a:r>
              <a:rPr lang="pt-BR"/>
              <a:t>Question.</a:t>
            </a:r>
            <a:endParaRPr/>
          </a:p>
          <a:p>
            <a:pPr indent="0" lvl="0" marL="0" rtl="0" algn="l">
              <a:lnSpc>
                <a:spcPct val="100000"/>
              </a:lnSpc>
              <a:spcBef>
                <a:spcPts val="600"/>
              </a:spcBef>
              <a:spcAft>
                <a:spcPts val="0"/>
              </a:spcAft>
              <a:buSzPts val="3000"/>
              <a:buNone/>
            </a:pPr>
            <a:r>
              <a:t/>
            </a:r>
            <a:endParaRPr b="1"/>
          </a:p>
        </p:txBody>
      </p:sp>
      <p:sp>
        <p:nvSpPr>
          <p:cNvPr id="274" name="Google Shape;274;p22"/>
          <p:cNvSpPr txBox="1"/>
          <p:nvPr/>
        </p:nvSpPr>
        <p:spPr>
          <a:xfrm>
            <a:off x="694025" y="4587000"/>
            <a:ext cx="9032400" cy="480300"/>
          </a:xfrm>
          <a:prstGeom prst="rect">
            <a:avLst/>
          </a:prstGeom>
          <a:noFill/>
          <a:ln>
            <a:noFill/>
          </a:ln>
        </p:spPr>
        <p:txBody>
          <a:bodyPr anchorCtr="0" anchor="t" bIns="91425" lIns="91425" spcFirstLastPara="1" rIns="91425" wrap="square" tIns="91425">
            <a:noAutofit/>
          </a:bodyPr>
          <a:lstStyle/>
          <a:p>
            <a:pPr indent="0" lvl="0" marL="0" marR="0" rtl="0" algn="just">
              <a:lnSpc>
                <a:spcPct val="115000"/>
              </a:lnSpc>
              <a:spcBef>
                <a:spcPts val="0"/>
              </a:spcBef>
              <a:spcAft>
                <a:spcPts val="0"/>
              </a:spcAft>
              <a:buClr>
                <a:srgbClr val="000000"/>
              </a:buClr>
              <a:buSzPts val="900"/>
              <a:buFont typeface="Arial"/>
              <a:buNone/>
            </a:pPr>
            <a:r>
              <a:rPr b="0" i="0" lang="pt-BR" sz="900" u="none" cap="none" strike="noStrike">
                <a:solidFill>
                  <a:schemeClr val="dk1"/>
                </a:solidFill>
                <a:latin typeface="Roboto Condensed"/>
                <a:ea typeface="Roboto Condensed"/>
                <a:cs typeface="Roboto Condensed"/>
                <a:sym typeface="Roboto Condensed"/>
              </a:rPr>
              <a:t>Ciolkowski et al. Empirical investigation of perspective-based reading: A replicated experiment. Fraunhofer Institute for Experimental Software Engineering, Germany, 1997.</a:t>
            </a:r>
            <a:endParaRPr b="0" i="0" sz="900" u="none" cap="none" strike="noStrike">
              <a:solidFill>
                <a:schemeClr val="dk1"/>
              </a:solidFill>
              <a:latin typeface="Roboto Condensed"/>
              <a:ea typeface="Roboto Condensed"/>
              <a:cs typeface="Roboto Condensed"/>
              <a:sym typeface="Roboto Condensed"/>
            </a:endParaRPr>
          </a:p>
          <a:p>
            <a:pPr indent="0" lvl="0" marL="0" marR="0" rtl="0" algn="just">
              <a:lnSpc>
                <a:spcPct val="115000"/>
              </a:lnSpc>
              <a:spcBef>
                <a:spcPts val="0"/>
              </a:spcBef>
              <a:spcAft>
                <a:spcPts val="0"/>
              </a:spcAft>
              <a:buClr>
                <a:srgbClr val="000000"/>
              </a:buClr>
              <a:buSzPts val="900"/>
              <a:buFont typeface="Arial"/>
              <a:buNone/>
            </a:pPr>
            <a:r>
              <a:rPr b="0" i="0" lang="pt-BR" sz="900" u="none" cap="none" strike="noStrike">
                <a:solidFill>
                  <a:schemeClr val="dk1"/>
                </a:solidFill>
                <a:latin typeface="Roboto Condensed"/>
                <a:ea typeface="Roboto Condensed"/>
                <a:cs typeface="Roboto Condensed"/>
                <a:sym typeface="Roboto Condensed"/>
              </a:rPr>
              <a:t>Basili et al. Lab package for the empirical investigation of perspective-based reading. v. 1, n. 2, p. 133–164, 1996.</a:t>
            </a:r>
            <a:endParaRPr b="0" i="0" sz="900" u="none" cap="none" strike="noStrike">
              <a:solidFill>
                <a:schemeClr val="dk1"/>
              </a:solidFill>
              <a:latin typeface="Roboto Condensed"/>
              <a:ea typeface="Roboto Condensed"/>
              <a:cs typeface="Roboto Condensed"/>
              <a:sym typeface="Roboto Condensed"/>
            </a:endParaRPr>
          </a:p>
          <a:p>
            <a:pPr indent="0" lvl="0" marL="0" marR="0" rtl="0" algn="just">
              <a:lnSpc>
                <a:spcPct val="115000"/>
              </a:lnSpc>
              <a:spcBef>
                <a:spcPts val="0"/>
              </a:spcBef>
              <a:spcAft>
                <a:spcPts val="0"/>
              </a:spcAft>
              <a:buClr>
                <a:schemeClr val="dk1"/>
              </a:buClr>
              <a:buSzPts val="1100"/>
              <a:buFont typeface="Arial"/>
              <a:buNone/>
            </a:pPr>
            <a:r>
              <a:t/>
            </a:r>
            <a:endParaRPr b="0" i="0" sz="900" u="none" cap="none" strike="noStrike">
              <a:solidFill>
                <a:schemeClr val="dk1"/>
              </a:solidFill>
              <a:latin typeface="Roboto Condensed"/>
              <a:ea typeface="Roboto Condensed"/>
              <a:cs typeface="Roboto Condensed"/>
              <a:sym typeface="Roboto Condensed"/>
            </a:endParaRPr>
          </a:p>
          <a:p>
            <a:pPr indent="0" lvl="0" marL="0" marR="0" rtl="0" algn="l">
              <a:lnSpc>
                <a:spcPct val="100000"/>
              </a:lnSpc>
              <a:spcBef>
                <a:spcPts val="1000"/>
              </a:spcBef>
              <a:spcAft>
                <a:spcPts val="0"/>
              </a:spcAft>
              <a:buClr>
                <a:srgbClr val="000000"/>
              </a:buClr>
              <a:buSzPts val="1100"/>
              <a:buFont typeface="Arial"/>
              <a:buNone/>
            </a:pPr>
            <a:r>
              <a:t/>
            </a:r>
            <a:endParaRPr b="0" i="0" sz="1100" u="none" cap="none" strike="noStrike">
              <a:solidFill>
                <a:srgbClr val="222222"/>
              </a:solidFill>
              <a:latin typeface="Arial"/>
              <a:ea typeface="Arial"/>
              <a:cs typeface="Arial"/>
              <a:sym typeface="Arial"/>
            </a:endParaRPr>
          </a:p>
        </p:txBody>
      </p:sp>
      <p:pic>
        <p:nvPicPr>
          <p:cNvPr id="275" name="Google Shape;275;p22"/>
          <p:cNvPicPr preferRelativeResize="0"/>
          <p:nvPr/>
        </p:nvPicPr>
        <p:blipFill>
          <a:blip r:embed="rId3">
            <a:alphaModFix/>
          </a:blip>
          <a:stretch>
            <a:fillRect/>
          </a:stretch>
        </p:blipFill>
        <p:spPr>
          <a:xfrm>
            <a:off x="4186450" y="2441625"/>
            <a:ext cx="4515250" cy="21453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23"/>
          <p:cNvSpPr/>
          <p:nvPr/>
        </p:nvSpPr>
        <p:spPr>
          <a:xfrm>
            <a:off x="4118575" y="2026500"/>
            <a:ext cx="5054250" cy="1849725"/>
          </a:xfrm>
          <a:prstGeom prst="flowChartInputOutput">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p23"/>
          <p:cNvSpPr/>
          <p:nvPr/>
        </p:nvSpPr>
        <p:spPr>
          <a:xfrm>
            <a:off x="3975" y="2026513"/>
            <a:ext cx="5054250" cy="1849725"/>
          </a:xfrm>
          <a:prstGeom prst="flowChartInputOutput">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C7D3E6"/>
              </a:solidFill>
              <a:latin typeface="Arial"/>
              <a:ea typeface="Arial"/>
              <a:cs typeface="Arial"/>
              <a:sym typeface="Arial"/>
            </a:endParaRPr>
          </a:p>
        </p:txBody>
      </p:sp>
      <p:sp>
        <p:nvSpPr>
          <p:cNvPr id="282" name="Google Shape;282;p2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Perspective-Based Reading (PBR)</a:t>
            </a:r>
            <a:endParaRPr>
              <a:solidFill>
                <a:srgbClr val="FFFFFF"/>
              </a:solidFill>
            </a:endParaRPr>
          </a:p>
        </p:txBody>
      </p:sp>
      <p:sp>
        <p:nvSpPr>
          <p:cNvPr id="283" name="Google Shape;283;p23"/>
          <p:cNvSpPr txBox="1"/>
          <p:nvPr>
            <p:ph idx="4294967295"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84" name="Google Shape;284;p23"/>
          <p:cNvSpPr txBox="1"/>
          <p:nvPr>
            <p:ph idx="1" type="body"/>
          </p:nvPr>
        </p:nvSpPr>
        <p:spPr>
          <a:xfrm>
            <a:off x="1101375" y="2237875"/>
            <a:ext cx="3681900" cy="1900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600"/>
              <a:buNone/>
            </a:pPr>
            <a:r>
              <a:rPr b="1" lang="pt-BR" sz="2300">
                <a:solidFill>
                  <a:srgbClr val="263248"/>
                </a:solidFill>
              </a:rPr>
              <a:t>What information in these</a:t>
            </a:r>
            <a:endParaRPr b="1" sz="2300">
              <a:solidFill>
                <a:srgbClr val="263248"/>
              </a:solidFill>
            </a:endParaRPr>
          </a:p>
          <a:p>
            <a:pPr indent="0" lvl="0" marL="0" rtl="0" algn="l">
              <a:lnSpc>
                <a:spcPct val="100000"/>
              </a:lnSpc>
              <a:spcBef>
                <a:spcPts val="0"/>
              </a:spcBef>
              <a:spcAft>
                <a:spcPts val="0"/>
              </a:spcAft>
              <a:buSzPts val="2600"/>
              <a:buNone/>
            </a:pPr>
            <a:r>
              <a:rPr b="1" lang="pt-BR" sz="2300">
                <a:solidFill>
                  <a:srgbClr val="263248"/>
                </a:solidFill>
              </a:rPr>
              <a:t>artifact should they check?” </a:t>
            </a:r>
            <a:endParaRPr b="1">
              <a:latin typeface="Open Sans"/>
              <a:ea typeface="Open Sans"/>
              <a:cs typeface="Open Sans"/>
              <a:sym typeface="Open Sans"/>
            </a:endParaRPr>
          </a:p>
        </p:txBody>
      </p:sp>
      <p:sp>
        <p:nvSpPr>
          <p:cNvPr id="285" name="Google Shape;285;p23"/>
          <p:cNvSpPr txBox="1"/>
          <p:nvPr/>
        </p:nvSpPr>
        <p:spPr>
          <a:xfrm>
            <a:off x="992175" y="4725175"/>
            <a:ext cx="8225400" cy="310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pt-BR" sz="1100" u="none" cap="none" strike="noStrike">
                <a:solidFill>
                  <a:schemeClr val="dk1"/>
                </a:solidFill>
                <a:latin typeface="Roboto Condensed"/>
                <a:ea typeface="Roboto Condensed"/>
                <a:cs typeface="Roboto Condensed"/>
                <a:sym typeface="Roboto Condensed"/>
              </a:rPr>
              <a:t>Shull, F.; Rus, I.; Basili, V. How perspective-based reading can improve requirements inspections. v. 33, n. 7, p. 73–79, 2000.</a:t>
            </a:r>
            <a:endParaRPr b="0" i="0" sz="1100" u="none" cap="none" strike="noStrike">
              <a:solidFill>
                <a:schemeClr val="dk1"/>
              </a:solidFill>
              <a:latin typeface="Roboto Condensed"/>
              <a:ea typeface="Roboto Condensed"/>
              <a:cs typeface="Roboto Condensed"/>
              <a:sym typeface="Roboto Condensed"/>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chemeClr val="dk1"/>
              </a:solidFill>
              <a:latin typeface="Roboto Condensed"/>
              <a:ea typeface="Roboto Condensed"/>
              <a:cs typeface="Roboto Condensed"/>
              <a:sym typeface="Roboto Condensed"/>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92A8C8"/>
              </a:solidFill>
              <a:latin typeface="Arial"/>
              <a:ea typeface="Arial"/>
              <a:cs typeface="Arial"/>
              <a:sym typeface="Arial"/>
            </a:endParaRPr>
          </a:p>
        </p:txBody>
      </p:sp>
      <p:sp>
        <p:nvSpPr>
          <p:cNvPr id="286" name="Google Shape;286;p23"/>
          <p:cNvSpPr txBox="1"/>
          <p:nvPr>
            <p:ph idx="2" type="body"/>
          </p:nvPr>
        </p:nvSpPr>
        <p:spPr>
          <a:xfrm>
            <a:off x="5268925" y="2237875"/>
            <a:ext cx="3681900" cy="241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2600"/>
              <a:buFont typeface="Arial"/>
              <a:buNone/>
            </a:pPr>
            <a:r>
              <a:rPr b="1" lang="pt-BR" sz="2300">
                <a:solidFill>
                  <a:srgbClr val="263248"/>
                </a:solidFill>
              </a:rPr>
              <a:t>“How do they identify defects in such information</a:t>
            </a:r>
            <a:endParaRPr b="1" sz="2300">
              <a:solidFill>
                <a:srgbClr val="263248"/>
              </a:solidFill>
            </a:endParaRPr>
          </a:p>
        </p:txBody>
      </p:sp>
      <p:sp>
        <p:nvSpPr>
          <p:cNvPr id="287" name="Google Shape;287;p23"/>
          <p:cNvSpPr txBox="1"/>
          <p:nvPr/>
        </p:nvSpPr>
        <p:spPr>
          <a:xfrm>
            <a:off x="1166600" y="1204500"/>
            <a:ext cx="6827400" cy="706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600"/>
              </a:spcBef>
              <a:spcAft>
                <a:spcPts val="1000"/>
              </a:spcAft>
              <a:buClr>
                <a:schemeClr val="dk1"/>
              </a:buClr>
              <a:buSzPts val="1100"/>
              <a:buFont typeface="Arial"/>
              <a:buNone/>
            </a:pPr>
            <a:r>
              <a:rPr lang="pt-BR" sz="2100">
                <a:solidFill>
                  <a:srgbClr val="222222"/>
                </a:solidFill>
                <a:latin typeface="Roboto"/>
                <a:ea typeface="Roboto"/>
                <a:cs typeface="Roboto"/>
                <a:sym typeface="Roboto"/>
              </a:rPr>
              <a:t>PBR aids readers to answer two questions:</a:t>
            </a:r>
            <a:endParaRPr sz="2100">
              <a:solidFill>
                <a:srgbClr val="222222"/>
              </a:solidFill>
              <a:latin typeface="Roboto"/>
              <a:ea typeface="Roboto"/>
              <a:cs typeface="Roboto"/>
              <a:sym typeface="Roboto"/>
            </a:endParaRPr>
          </a:p>
        </p:txBody>
      </p:sp>
      <p:sp>
        <p:nvSpPr>
          <p:cNvPr id="288" name="Google Shape;288;p2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2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Benefits of using PBR</a:t>
            </a:r>
            <a:endParaRPr>
              <a:solidFill>
                <a:srgbClr val="FFFFFF"/>
              </a:solidFill>
            </a:endParaRPr>
          </a:p>
        </p:txBody>
      </p:sp>
      <p:sp>
        <p:nvSpPr>
          <p:cNvPr id="294" name="Google Shape;294;p2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b="1" lang="pt-BR" sz="1300">
                <a:solidFill>
                  <a:srgbClr val="FFFFFF"/>
                </a:solidFill>
                <a:latin typeface="Roboto"/>
                <a:ea typeface="Roboto"/>
                <a:cs typeface="Roboto"/>
                <a:sym typeface="Roboto"/>
              </a:rPr>
              <a:t>‹#›</a:t>
            </a:fld>
            <a:endParaRPr b="1" sz="1300">
              <a:solidFill>
                <a:srgbClr val="FFFFFF"/>
              </a:solidFill>
              <a:latin typeface="Roboto"/>
              <a:ea typeface="Roboto"/>
              <a:cs typeface="Roboto"/>
              <a:sym typeface="Roboto"/>
            </a:endParaRPr>
          </a:p>
        </p:txBody>
      </p:sp>
      <p:sp>
        <p:nvSpPr>
          <p:cNvPr id="295" name="Google Shape;295;p24"/>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p>
            <a:pPr indent="-361950" lvl="0" marL="457200" rtl="0" algn="just">
              <a:lnSpc>
                <a:spcPct val="100000"/>
              </a:lnSpc>
              <a:spcBef>
                <a:spcPts val="600"/>
              </a:spcBef>
              <a:spcAft>
                <a:spcPts val="0"/>
              </a:spcAft>
              <a:buSzPts val="2100"/>
              <a:buChar char="▰"/>
            </a:pPr>
            <a:r>
              <a:rPr b="1" lang="pt-BR"/>
              <a:t>systematic: </a:t>
            </a:r>
            <a:r>
              <a:rPr lang="pt-BR"/>
              <a:t>provides a definitive procedure to guide how the artifact should be read and verified;</a:t>
            </a:r>
            <a:endParaRPr/>
          </a:p>
          <a:p>
            <a:pPr indent="-361950" lvl="0" marL="457200" rtl="0" algn="just">
              <a:lnSpc>
                <a:spcPct val="100000"/>
              </a:lnSpc>
              <a:spcBef>
                <a:spcPts val="600"/>
              </a:spcBef>
              <a:spcAft>
                <a:spcPts val="0"/>
              </a:spcAft>
              <a:buSzPts val="2100"/>
              <a:buChar char="▰"/>
            </a:pPr>
            <a:r>
              <a:rPr b="1" lang="pt-BR"/>
              <a:t>Focused: </a:t>
            </a:r>
            <a:r>
              <a:rPr lang="pt-BR"/>
              <a:t>The different perspectives allow readers to focus on specific types of defects for each scenario.</a:t>
            </a:r>
            <a:endParaRPr/>
          </a:p>
          <a:p>
            <a:pPr indent="-361950" lvl="1" marL="914400" rtl="0" algn="just">
              <a:lnSpc>
                <a:spcPct val="100000"/>
              </a:lnSpc>
              <a:spcBef>
                <a:spcPts val="600"/>
              </a:spcBef>
              <a:spcAft>
                <a:spcPts val="0"/>
              </a:spcAft>
              <a:buSzPts val="2100"/>
              <a:buChar char="●"/>
            </a:pPr>
            <a:r>
              <a:rPr lang="pt-BR"/>
              <a:t>Efficiency</a:t>
            </a:r>
            <a:endParaRPr/>
          </a:p>
          <a:p>
            <a:pPr indent="-361950" lvl="0" marL="457200" rtl="0" algn="just">
              <a:lnSpc>
                <a:spcPct val="100000"/>
              </a:lnSpc>
              <a:spcBef>
                <a:spcPts val="600"/>
              </a:spcBef>
              <a:spcAft>
                <a:spcPts val="0"/>
              </a:spcAft>
              <a:buSzPts val="2100"/>
              <a:buFont typeface="Open Sans"/>
              <a:buChar char="▰"/>
            </a:pPr>
            <a:r>
              <a:rPr b="1" lang="pt-BR"/>
              <a:t>goal-oriented and customizable: </a:t>
            </a:r>
            <a:r>
              <a:rPr lang="pt-BR"/>
              <a:t>perspectives are tailored according to the organization's need;</a:t>
            </a:r>
            <a:endParaRPr/>
          </a:p>
          <a:p>
            <a:pPr indent="-361950" lvl="0" marL="457200" rtl="0" algn="just">
              <a:lnSpc>
                <a:spcPct val="100000"/>
              </a:lnSpc>
              <a:spcBef>
                <a:spcPts val="600"/>
              </a:spcBef>
              <a:spcAft>
                <a:spcPts val="0"/>
              </a:spcAft>
              <a:buSzPts val="2100"/>
              <a:buFont typeface="Open Sans"/>
              <a:buChar char="▰"/>
            </a:pPr>
            <a:r>
              <a:rPr b="1" lang="pt-BR"/>
              <a:t>Transferable through training: </a:t>
            </a:r>
            <a:r>
              <a:rPr lang="pt-BR"/>
              <a:t>PBR is procedure dependent, so a new reviewer can receive training in the steps of the procedure.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3"/>
          <p:cNvSpPr txBox="1"/>
          <p:nvPr>
            <p:ph idx="1" type="body"/>
          </p:nvPr>
        </p:nvSpPr>
        <p:spPr>
          <a:xfrm>
            <a:off x="192750" y="1076275"/>
            <a:ext cx="4338000" cy="34164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0"/>
              </a:spcAft>
              <a:buSzPts val="3000"/>
              <a:buNone/>
            </a:pPr>
            <a:r>
              <a:rPr lang="pt-BR">
                <a:solidFill>
                  <a:schemeClr val="dk1"/>
                </a:solidFill>
              </a:rPr>
              <a:t>Product Line Engineering:</a:t>
            </a:r>
            <a:endParaRPr>
              <a:solidFill>
                <a:schemeClr val="dk1"/>
              </a:solidFill>
            </a:endParaRPr>
          </a:p>
          <a:p>
            <a:pPr indent="-361950" lvl="1" marL="914400" rtl="0" algn="just">
              <a:lnSpc>
                <a:spcPct val="115000"/>
              </a:lnSpc>
              <a:spcBef>
                <a:spcPts val="0"/>
              </a:spcBef>
              <a:spcAft>
                <a:spcPts val="0"/>
              </a:spcAft>
              <a:buClr>
                <a:srgbClr val="3F5378"/>
              </a:buClr>
              <a:buSzPts val="2100"/>
              <a:buChar char="▰"/>
            </a:pPr>
            <a:r>
              <a:rPr b="1" lang="pt-BR">
                <a:solidFill>
                  <a:schemeClr val="dk1"/>
                </a:solidFill>
              </a:rPr>
              <a:t>Domain Engineering: </a:t>
            </a:r>
            <a:r>
              <a:rPr lang="pt-BR">
                <a:solidFill>
                  <a:schemeClr val="dk1"/>
                </a:solidFill>
              </a:rPr>
              <a:t>process in which there is the development and evolution of the core asset; and</a:t>
            </a:r>
            <a:endParaRPr>
              <a:solidFill>
                <a:schemeClr val="dk1"/>
              </a:solidFill>
            </a:endParaRPr>
          </a:p>
          <a:p>
            <a:pPr indent="-361950" lvl="1" marL="914400" rtl="0" algn="just">
              <a:lnSpc>
                <a:spcPct val="115000"/>
              </a:lnSpc>
              <a:spcBef>
                <a:spcPts val="0"/>
              </a:spcBef>
              <a:spcAft>
                <a:spcPts val="0"/>
              </a:spcAft>
              <a:buClr>
                <a:srgbClr val="3F5378"/>
              </a:buClr>
              <a:buSzPts val="2100"/>
              <a:buChar char="▰"/>
            </a:pPr>
            <a:r>
              <a:rPr b="1" lang="pt-BR">
                <a:solidFill>
                  <a:schemeClr val="dk1"/>
                </a:solidFill>
              </a:rPr>
              <a:t>Application Engineering: </a:t>
            </a:r>
            <a:r>
              <a:rPr lang="pt-BR">
                <a:solidFill>
                  <a:schemeClr val="dk1"/>
                </a:solidFill>
              </a:rPr>
              <a:t>the configuration of a specific product.</a:t>
            </a:r>
            <a:endParaRPr>
              <a:solidFill>
                <a:schemeClr val="dk1"/>
              </a:solidFill>
            </a:endParaRPr>
          </a:p>
          <a:p>
            <a:pPr indent="0" lvl="0" marL="457200" rtl="0" algn="just">
              <a:lnSpc>
                <a:spcPct val="115000"/>
              </a:lnSpc>
              <a:spcBef>
                <a:spcPts val="400"/>
              </a:spcBef>
              <a:spcAft>
                <a:spcPts val="0"/>
              </a:spcAft>
              <a:buSzPts val="3000"/>
              <a:buNone/>
            </a:pPr>
            <a:r>
              <a:t/>
            </a:r>
            <a:endParaRPr>
              <a:solidFill>
                <a:schemeClr val="dk1"/>
              </a:solidFill>
            </a:endParaRPr>
          </a:p>
          <a:p>
            <a:pPr indent="0" lvl="0" marL="0" rtl="0" algn="just">
              <a:lnSpc>
                <a:spcPct val="115000"/>
              </a:lnSpc>
              <a:spcBef>
                <a:spcPts val="400"/>
              </a:spcBef>
              <a:spcAft>
                <a:spcPts val="0"/>
              </a:spcAft>
              <a:buSzPts val="3000"/>
              <a:buNone/>
            </a:pPr>
            <a:r>
              <a:t/>
            </a:r>
            <a:endParaRPr>
              <a:solidFill>
                <a:schemeClr val="dk1"/>
              </a:solidFill>
            </a:endParaRPr>
          </a:p>
          <a:p>
            <a:pPr indent="0" lvl="0" marL="0" rtl="0" algn="just">
              <a:lnSpc>
                <a:spcPct val="100000"/>
              </a:lnSpc>
              <a:spcBef>
                <a:spcPts val="1000"/>
              </a:spcBef>
              <a:spcAft>
                <a:spcPts val="0"/>
              </a:spcAft>
              <a:buSzPts val="3000"/>
              <a:buNone/>
            </a:pPr>
            <a:r>
              <a:t/>
            </a:r>
            <a:endParaRPr sz="2000"/>
          </a:p>
        </p:txBody>
      </p:sp>
      <p:sp>
        <p:nvSpPr>
          <p:cNvPr id="120" name="Google Shape;120;p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b="1" lang="pt-BR" sz="1300">
                <a:solidFill>
                  <a:srgbClr val="FFFFFF"/>
                </a:solidFill>
                <a:latin typeface="Roboto"/>
                <a:ea typeface="Roboto"/>
                <a:cs typeface="Roboto"/>
                <a:sym typeface="Roboto"/>
              </a:rPr>
              <a:t>‹#›</a:t>
            </a:fld>
            <a:endParaRPr b="1" sz="1300">
              <a:solidFill>
                <a:srgbClr val="FFFFFF"/>
              </a:solidFill>
              <a:latin typeface="Roboto"/>
              <a:ea typeface="Roboto"/>
              <a:cs typeface="Roboto"/>
              <a:sym typeface="Roboto"/>
            </a:endParaRPr>
          </a:p>
        </p:txBody>
      </p:sp>
      <p:sp>
        <p:nvSpPr>
          <p:cNvPr id="121" name="Google Shape;121;p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Software Product Line (SPL)</a:t>
            </a:r>
            <a:endParaRPr>
              <a:solidFill>
                <a:srgbClr val="FFFFFF"/>
              </a:solidFill>
            </a:endParaRPr>
          </a:p>
        </p:txBody>
      </p:sp>
      <p:sp>
        <p:nvSpPr>
          <p:cNvPr id="122" name="Google Shape;122;p3"/>
          <p:cNvSpPr txBox="1"/>
          <p:nvPr/>
        </p:nvSpPr>
        <p:spPr>
          <a:xfrm>
            <a:off x="854500" y="4671425"/>
            <a:ext cx="8514000" cy="545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pt-BR" sz="1000" u="none" cap="none" strike="noStrike">
                <a:solidFill>
                  <a:srgbClr val="000000"/>
                </a:solidFill>
                <a:latin typeface="Roboto Condensed"/>
                <a:ea typeface="Roboto Condensed"/>
                <a:cs typeface="Roboto Condensed"/>
                <a:sym typeface="Roboto Condensed"/>
              </a:rPr>
              <a:t>Pohl, K.; Böckle, G.; van Der Linden, F. J. Software Product Line Engineering: Foundations, Principles and Techniques. Springer Science &amp; Business Media, 2005.</a:t>
            </a:r>
            <a:endParaRPr b="0" i="0" sz="1000" u="none" cap="none" strike="noStrike">
              <a:solidFill>
                <a:srgbClr val="000000"/>
              </a:solidFill>
              <a:latin typeface="Roboto Condensed"/>
              <a:ea typeface="Roboto Condensed"/>
              <a:cs typeface="Roboto Condensed"/>
              <a:sym typeface="Roboto Condensed"/>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Roboto Condensed"/>
              <a:ea typeface="Roboto Condensed"/>
              <a:cs typeface="Roboto Condensed"/>
              <a:sym typeface="Roboto Condensed"/>
            </a:endParaRPr>
          </a:p>
        </p:txBody>
      </p:sp>
      <p:pic>
        <p:nvPicPr>
          <p:cNvPr id="123" name="Google Shape;123;p3"/>
          <p:cNvPicPr preferRelativeResize="0"/>
          <p:nvPr/>
        </p:nvPicPr>
        <p:blipFill rotWithShape="1">
          <a:blip r:embed="rId3">
            <a:alphaModFix/>
          </a:blip>
          <a:srcRect b="0" l="0" r="0" t="0"/>
          <a:stretch/>
        </p:blipFill>
        <p:spPr>
          <a:xfrm>
            <a:off x="4606950" y="1130550"/>
            <a:ext cx="4506950" cy="328211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4"/>
          <p:cNvSpPr txBox="1"/>
          <p:nvPr>
            <p:ph idx="1" type="body"/>
          </p:nvPr>
        </p:nvSpPr>
        <p:spPr>
          <a:xfrm>
            <a:off x="421350" y="1076275"/>
            <a:ext cx="8514000" cy="34164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0"/>
              </a:spcAft>
              <a:buSzPts val="3000"/>
              <a:buNone/>
            </a:pPr>
            <a:r>
              <a:rPr lang="pt-BR">
                <a:solidFill>
                  <a:schemeClr val="dk1"/>
                </a:solidFill>
              </a:rPr>
              <a:t>Variability is the ability of a system or artifact to be efficiently extended, changed, customized or configured to be used in a given context (Van Gurp et al., 2001).</a:t>
            </a:r>
            <a:endParaRPr>
              <a:solidFill>
                <a:schemeClr val="dk1"/>
              </a:solidFill>
            </a:endParaRPr>
          </a:p>
          <a:p>
            <a:pPr indent="-361950" lvl="0" marL="457200" rtl="0" algn="just">
              <a:lnSpc>
                <a:spcPct val="115000"/>
              </a:lnSpc>
              <a:spcBef>
                <a:spcPts val="0"/>
              </a:spcBef>
              <a:spcAft>
                <a:spcPts val="0"/>
              </a:spcAft>
              <a:buClr>
                <a:srgbClr val="3F5378"/>
              </a:buClr>
              <a:buSzPts val="2100"/>
              <a:buChar char="▰"/>
            </a:pPr>
            <a:r>
              <a:rPr lang="pt-BR">
                <a:solidFill>
                  <a:schemeClr val="dk1"/>
                </a:solidFill>
              </a:rPr>
              <a:t>It is defined by variation point, variant and restrictions between variants.</a:t>
            </a:r>
            <a:endParaRPr>
              <a:solidFill>
                <a:schemeClr val="dk1"/>
              </a:solidFill>
            </a:endParaRPr>
          </a:p>
          <a:p>
            <a:pPr indent="-361950" lvl="0" marL="457200" rtl="0" algn="just">
              <a:lnSpc>
                <a:spcPct val="115000"/>
              </a:lnSpc>
              <a:spcBef>
                <a:spcPts val="0"/>
              </a:spcBef>
              <a:spcAft>
                <a:spcPts val="0"/>
              </a:spcAft>
              <a:buClr>
                <a:srgbClr val="3F5378"/>
              </a:buClr>
              <a:buSzPts val="2100"/>
              <a:buChar char="▰"/>
            </a:pPr>
            <a:r>
              <a:rPr lang="pt-BR">
                <a:solidFill>
                  <a:schemeClr val="dk1"/>
                </a:solidFill>
              </a:rPr>
              <a:t>Variability management includes the activities of identifying variability, explicitly representing it in software artifacts throughout the lifecycle, and trace dependencies between variability</a:t>
            </a:r>
            <a:r>
              <a:rPr lang="pt-BR">
                <a:solidFill>
                  <a:schemeClr val="dk1"/>
                </a:solidFill>
              </a:rPr>
              <a:t> </a:t>
            </a:r>
            <a:r>
              <a:rPr lang="pt-BR" sz="1600">
                <a:solidFill>
                  <a:schemeClr val="dk1"/>
                </a:solidFill>
              </a:rPr>
              <a:t>(POHL et al., 2005)</a:t>
            </a:r>
            <a:r>
              <a:rPr lang="pt-BR">
                <a:solidFill>
                  <a:schemeClr val="dk1"/>
                </a:solidFill>
              </a:rPr>
              <a:t>. </a:t>
            </a:r>
            <a:endParaRPr>
              <a:solidFill>
                <a:schemeClr val="dk1"/>
              </a:solidFill>
            </a:endParaRPr>
          </a:p>
          <a:p>
            <a:pPr indent="0" lvl="0" marL="0" rtl="0" algn="just">
              <a:lnSpc>
                <a:spcPct val="115000"/>
              </a:lnSpc>
              <a:spcBef>
                <a:spcPts val="400"/>
              </a:spcBef>
              <a:spcAft>
                <a:spcPts val="0"/>
              </a:spcAft>
              <a:buSzPts val="3000"/>
              <a:buNone/>
            </a:pPr>
            <a:r>
              <a:t/>
            </a:r>
            <a:endParaRPr>
              <a:solidFill>
                <a:schemeClr val="dk1"/>
              </a:solidFill>
            </a:endParaRPr>
          </a:p>
          <a:p>
            <a:pPr indent="0" lvl="0" marL="0" rtl="0" algn="just">
              <a:lnSpc>
                <a:spcPct val="100000"/>
              </a:lnSpc>
              <a:spcBef>
                <a:spcPts val="1000"/>
              </a:spcBef>
              <a:spcAft>
                <a:spcPts val="0"/>
              </a:spcAft>
              <a:buSzPts val="3000"/>
              <a:buNone/>
            </a:pPr>
            <a:r>
              <a:t/>
            </a:r>
            <a:endParaRPr sz="2000"/>
          </a:p>
        </p:txBody>
      </p:sp>
      <p:sp>
        <p:nvSpPr>
          <p:cNvPr id="129" name="Google Shape;129;p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b="1" lang="pt-BR" sz="1300">
                <a:solidFill>
                  <a:srgbClr val="FFFFFF"/>
                </a:solidFill>
                <a:latin typeface="Roboto"/>
                <a:ea typeface="Roboto"/>
                <a:cs typeface="Roboto"/>
                <a:sym typeface="Roboto"/>
              </a:rPr>
              <a:t>‹#›</a:t>
            </a:fld>
            <a:endParaRPr b="1" sz="1300">
              <a:solidFill>
                <a:srgbClr val="FFFFFF"/>
              </a:solidFill>
              <a:latin typeface="Roboto"/>
              <a:ea typeface="Roboto"/>
              <a:cs typeface="Roboto"/>
              <a:sym typeface="Roboto"/>
            </a:endParaRPr>
          </a:p>
        </p:txBody>
      </p:sp>
      <p:sp>
        <p:nvSpPr>
          <p:cNvPr id="130" name="Google Shape;130;p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Software Product Line (SPL)</a:t>
            </a:r>
            <a:endParaRPr>
              <a:solidFill>
                <a:srgbClr val="FFFFFF"/>
              </a:solidFill>
            </a:endParaRPr>
          </a:p>
        </p:txBody>
      </p:sp>
      <p:sp>
        <p:nvSpPr>
          <p:cNvPr id="131" name="Google Shape;131;p4"/>
          <p:cNvSpPr txBox="1"/>
          <p:nvPr/>
        </p:nvSpPr>
        <p:spPr>
          <a:xfrm>
            <a:off x="3675" y="4595225"/>
            <a:ext cx="9364800" cy="545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pt-BR" sz="1000" u="none" cap="none" strike="noStrike">
                <a:solidFill>
                  <a:srgbClr val="000000"/>
                </a:solidFill>
                <a:latin typeface="Roboto Condensed"/>
                <a:ea typeface="Roboto Condensed"/>
                <a:cs typeface="Roboto Condensed"/>
                <a:sym typeface="Roboto Condensed"/>
              </a:rPr>
              <a:t>Pohl, K.; Böckle, G.; van Der Linden, F. J. Software Product Line Engineering: Foundations, Principles and Techniques. Springer Science &amp; Business Media, 2005.</a:t>
            </a:r>
            <a:endParaRPr b="0" i="0" sz="1000" u="none" cap="none" strike="noStrike">
              <a:solidFill>
                <a:srgbClr val="000000"/>
              </a:solidFill>
              <a:latin typeface="Roboto Condensed"/>
              <a:ea typeface="Roboto Condensed"/>
              <a:cs typeface="Roboto Condensed"/>
              <a:sym typeface="Roboto Condensed"/>
            </a:endParaRPr>
          </a:p>
          <a:p>
            <a:pPr indent="0" lvl="0" marL="0" marR="0" rtl="0" algn="just">
              <a:lnSpc>
                <a:spcPct val="115000"/>
              </a:lnSpc>
              <a:spcBef>
                <a:spcPts val="0"/>
              </a:spcBef>
              <a:spcAft>
                <a:spcPts val="0"/>
              </a:spcAft>
              <a:buClr>
                <a:schemeClr val="dk1"/>
              </a:buClr>
              <a:buSzPts val="1100"/>
              <a:buFont typeface="Arial"/>
              <a:buNone/>
            </a:pPr>
            <a:r>
              <a:rPr b="0" i="0" lang="pt-BR" sz="1000" u="none" cap="none" strike="noStrike">
                <a:solidFill>
                  <a:schemeClr val="dk1"/>
                </a:solidFill>
                <a:latin typeface="Roboto Condensed"/>
                <a:ea typeface="Roboto Condensed"/>
                <a:cs typeface="Roboto Condensed"/>
                <a:sym typeface="Roboto Condensed"/>
              </a:rPr>
              <a:t>Van Gurp, J.; Bosch, J.; Svahnberg, M. On the notion of variability in software product lines. In: Proceedings Working IEEE / IFIP Conference on Software Architecture, 2001, p. 45–54.</a:t>
            </a:r>
            <a:endParaRPr b="0" i="0" sz="1000" u="none" cap="none" strike="noStrike">
              <a:solidFill>
                <a:schemeClr val="dk1"/>
              </a:solidFill>
              <a:latin typeface="Roboto Condensed"/>
              <a:ea typeface="Roboto Condensed"/>
              <a:cs typeface="Roboto Condensed"/>
              <a:sym typeface="Roboto Condensed"/>
            </a:endParaRPr>
          </a:p>
          <a:p>
            <a:pPr indent="0" lvl="0" marL="0" marR="0" rtl="0" algn="l">
              <a:lnSpc>
                <a:spcPct val="100000"/>
              </a:lnSpc>
              <a:spcBef>
                <a:spcPts val="1000"/>
              </a:spcBef>
              <a:spcAft>
                <a:spcPts val="0"/>
              </a:spcAft>
              <a:buClr>
                <a:srgbClr val="000000"/>
              </a:buClr>
              <a:buSzPts val="1100"/>
              <a:buFont typeface="Arial"/>
              <a:buNone/>
            </a:pPr>
            <a:r>
              <a:t/>
            </a:r>
            <a:endParaRPr b="0" i="0" sz="1100" u="none" cap="none" strike="noStrike">
              <a:solidFill>
                <a:srgbClr val="000000"/>
              </a:solidFill>
              <a:latin typeface="Roboto Condensed"/>
              <a:ea typeface="Roboto Condensed"/>
              <a:cs typeface="Roboto Condensed"/>
              <a:sym typeface="Roboto Condense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Features Diagram</a:t>
            </a:r>
            <a:endParaRPr i="1"/>
          </a:p>
        </p:txBody>
      </p:sp>
      <p:sp>
        <p:nvSpPr>
          <p:cNvPr id="137" name="Google Shape;137;p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38" name="Google Shape;138;p5"/>
          <p:cNvSpPr txBox="1"/>
          <p:nvPr>
            <p:ph idx="1" type="body"/>
          </p:nvPr>
        </p:nvSpPr>
        <p:spPr>
          <a:xfrm>
            <a:off x="421350" y="1076275"/>
            <a:ext cx="82668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Clr>
                <a:schemeClr val="dk1"/>
              </a:buClr>
              <a:buSzPts val="1100"/>
              <a:buFont typeface="Arial"/>
              <a:buNone/>
            </a:pPr>
            <a:r>
              <a:rPr lang="pt-BR"/>
              <a:t>It allows you to hierarchically model the common and variable characteristics of all products that can be derived from an SPL, and can thus be understood by all stakeholders in the development process, including the customer.</a:t>
            </a:r>
            <a:endParaRPr/>
          </a:p>
          <a:p>
            <a:pPr indent="-361950" lvl="0" marL="457200" rtl="0" algn="just">
              <a:lnSpc>
                <a:spcPct val="100000"/>
              </a:lnSpc>
              <a:spcBef>
                <a:spcPts val="600"/>
              </a:spcBef>
              <a:spcAft>
                <a:spcPts val="0"/>
              </a:spcAft>
              <a:buSzPts val="2100"/>
              <a:buChar char="▰"/>
            </a:pPr>
            <a:r>
              <a:rPr lang="pt-BR"/>
              <a:t>Features can be:</a:t>
            </a:r>
            <a:endParaRPr/>
          </a:p>
          <a:p>
            <a:pPr indent="-361950" lvl="1" marL="914400" rtl="0" algn="just">
              <a:lnSpc>
                <a:spcPct val="100000"/>
              </a:lnSpc>
              <a:spcBef>
                <a:spcPts val="600"/>
              </a:spcBef>
              <a:spcAft>
                <a:spcPts val="0"/>
              </a:spcAft>
              <a:buSzPts val="2100"/>
              <a:buChar char="●"/>
            </a:pPr>
            <a:r>
              <a:rPr lang="pt-BR"/>
              <a:t>Mandatory, optional and alternative.</a:t>
            </a:r>
            <a:endParaRPr/>
          </a:p>
          <a:p>
            <a:pPr indent="0" lvl="0" marL="0" rtl="0" algn="l">
              <a:lnSpc>
                <a:spcPct val="100000"/>
              </a:lnSpc>
              <a:spcBef>
                <a:spcPts val="600"/>
              </a:spcBef>
              <a:spcAft>
                <a:spcPts val="0"/>
              </a:spcAft>
              <a:buSzPts val="3000"/>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Features Diagram</a:t>
            </a:r>
            <a:endParaRPr i="1"/>
          </a:p>
        </p:txBody>
      </p:sp>
      <p:sp>
        <p:nvSpPr>
          <p:cNvPr id="144" name="Google Shape;144;p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45" name="Google Shape;145;p6"/>
          <p:cNvPicPr preferRelativeResize="0"/>
          <p:nvPr/>
        </p:nvPicPr>
        <p:blipFill rotWithShape="1">
          <a:blip r:embed="rId3">
            <a:alphaModFix/>
          </a:blip>
          <a:srcRect b="0" l="0" r="0" t="0"/>
          <a:stretch/>
        </p:blipFill>
        <p:spPr>
          <a:xfrm>
            <a:off x="404825" y="1276575"/>
            <a:ext cx="8570850" cy="3240875"/>
          </a:xfrm>
          <a:prstGeom prst="rect">
            <a:avLst/>
          </a:prstGeom>
          <a:noFill/>
          <a:ln>
            <a:noFill/>
          </a:ln>
        </p:spPr>
      </p:pic>
      <p:sp>
        <p:nvSpPr>
          <p:cNvPr id="146" name="Google Shape;146;p6"/>
          <p:cNvSpPr txBox="1"/>
          <p:nvPr/>
        </p:nvSpPr>
        <p:spPr>
          <a:xfrm>
            <a:off x="867575" y="4729450"/>
            <a:ext cx="88338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0" lang="pt-BR" sz="900" u="none" cap="none" strike="noStrike">
                <a:solidFill>
                  <a:srgbClr val="000000"/>
                </a:solidFill>
                <a:latin typeface="Roboto Condensed"/>
                <a:ea typeface="Roboto Condensed"/>
                <a:cs typeface="Roboto Condensed"/>
                <a:sym typeface="Roboto Condensed"/>
              </a:rPr>
              <a:t>CONTIERI JUNIOR, A. C.; Aplicação de Métricas em Arquiteturas de Linhas de Produto de Software. 2010. 73 f. Monografia de TCC. Universidade Estadual de Maringá, 2010.</a:t>
            </a:r>
            <a:endParaRPr b="0" i="0" sz="900" u="none" cap="none" strike="noStrike">
              <a:solidFill>
                <a:srgbClr val="000000"/>
              </a:solidFill>
              <a:latin typeface="Roboto Condensed"/>
              <a:ea typeface="Roboto Condensed"/>
              <a:cs typeface="Roboto Condensed"/>
              <a:sym typeface="Roboto Condensed"/>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rgbClr val="000000"/>
              </a:solidFill>
              <a:latin typeface="Roboto Condensed"/>
              <a:ea typeface="Roboto Condensed"/>
              <a:cs typeface="Roboto Condensed"/>
              <a:sym typeface="Roboto Condense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7"/>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solidFill>
                  <a:srgbClr val="FFFFFF"/>
                </a:solidFill>
              </a:rPr>
              <a:t>SMarty </a:t>
            </a:r>
            <a:endParaRPr>
              <a:solidFill>
                <a:srgbClr val="FFFFFF"/>
              </a:solidFill>
            </a:endParaRPr>
          </a:p>
        </p:txBody>
      </p:sp>
      <p:sp>
        <p:nvSpPr>
          <p:cNvPr id="152" name="Google Shape;152;p7"/>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3000"/>
              <a:buNone/>
            </a:pPr>
            <a:r>
              <a:rPr lang="pt-BR"/>
              <a:t>The SMarty (Stereotype-based Management of Variability) approach was proposed for the management of SPL variability based on UML models (OliveiraJr et al., 2010). It is in version 5.2 with support for diagrams of: use case, class, activity, component and sequence.</a:t>
            </a:r>
            <a:endParaRPr/>
          </a:p>
          <a:p>
            <a:pPr indent="-361950" lvl="0" marL="457200" rtl="0" algn="just">
              <a:lnSpc>
                <a:spcPct val="100000"/>
              </a:lnSpc>
              <a:spcBef>
                <a:spcPts val="1000"/>
              </a:spcBef>
              <a:spcAft>
                <a:spcPts val="0"/>
              </a:spcAft>
              <a:buSzPts val="2100"/>
              <a:buFont typeface="Roboto"/>
              <a:buChar char="▰"/>
            </a:pPr>
            <a:r>
              <a:rPr lang="pt-BR"/>
              <a:t>It consists of a UML profile</a:t>
            </a:r>
            <a:r>
              <a:rPr lang="pt-BR">
                <a:solidFill>
                  <a:srgbClr val="263248"/>
                </a:solidFill>
              </a:rPr>
              <a:t> (</a:t>
            </a:r>
            <a:r>
              <a:rPr i="1" lang="pt-BR">
                <a:solidFill>
                  <a:srgbClr val="263248"/>
                </a:solidFill>
              </a:rPr>
              <a:t>SMartyProfile</a:t>
            </a:r>
            <a:r>
              <a:rPr lang="pt-BR">
                <a:solidFill>
                  <a:srgbClr val="263248"/>
                </a:solidFill>
              </a:rPr>
              <a:t>) and a process (</a:t>
            </a:r>
            <a:r>
              <a:rPr i="1" lang="pt-BR">
                <a:solidFill>
                  <a:srgbClr val="263248"/>
                </a:solidFill>
              </a:rPr>
              <a:t>SMartyProcess</a:t>
            </a:r>
            <a:r>
              <a:rPr lang="pt-BR">
                <a:solidFill>
                  <a:srgbClr val="263248"/>
                </a:solidFill>
              </a:rPr>
              <a:t>).</a:t>
            </a:r>
            <a:endParaRPr sz="1700">
              <a:solidFill>
                <a:srgbClr val="000000"/>
              </a:solidFill>
            </a:endParaRPr>
          </a:p>
          <a:p>
            <a:pPr indent="0" lvl="0" marL="0" rtl="0" algn="just">
              <a:lnSpc>
                <a:spcPct val="115000"/>
              </a:lnSpc>
              <a:spcBef>
                <a:spcPts val="1000"/>
              </a:spcBef>
              <a:spcAft>
                <a:spcPts val="0"/>
              </a:spcAft>
              <a:buSzPts val="3000"/>
              <a:buNone/>
            </a:pPr>
            <a:r>
              <a:t/>
            </a:r>
            <a:endParaRPr sz="2200"/>
          </a:p>
        </p:txBody>
      </p:sp>
      <p:sp>
        <p:nvSpPr>
          <p:cNvPr id="153" name="Google Shape;153;p7"/>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b="1" lang="pt-BR" sz="1300">
                <a:solidFill>
                  <a:srgbClr val="FFFFFF"/>
                </a:solidFill>
                <a:latin typeface="Roboto"/>
                <a:ea typeface="Roboto"/>
                <a:cs typeface="Roboto"/>
                <a:sym typeface="Roboto"/>
              </a:rPr>
              <a:t>‹#›</a:t>
            </a:fld>
            <a:endParaRPr b="1" sz="1300">
              <a:solidFill>
                <a:srgbClr val="FFFFFF"/>
              </a:solidFill>
              <a:latin typeface="Roboto"/>
              <a:ea typeface="Roboto"/>
              <a:cs typeface="Roboto"/>
              <a:sym typeface="Roboto"/>
            </a:endParaRPr>
          </a:p>
        </p:txBody>
      </p:sp>
      <p:sp>
        <p:nvSpPr>
          <p:cNvPr id="154" name="Google Shape;154;p7"/>
          <p:cNvSpPr txBox="1"/>
          <p:nvPr/>
        </p:nvSpPr>
        <p:spPr>
          <a:xfrm>
            <a:off x="991250" y="4543775"/>
            <a:ext cx="8098200" cy="376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600"/>
              </a:spcBef>
              <a:spcAft>
                <a:spcPts val="1000"/>
              </a:spcAft>
              <a:buClr>
                <a:srgbClr val="000000"/>
              </a:buClr>
              <a:buSzPts val="1100"/>
              <a:buFont typeface="Arial"/>
              <a:buNone/>
            </a:pPr>
            <a:r>
              <a:rPr b="0" i="0" lang="pt-BR" sz="1100" u="none" cap="none" strike="noStrike">
                <a:solidFill>
                  <a:srgbClr val="263248"/>
                </a:solidFill>
                <a:latin typeface="Roboto Condensed"/>
                <a:ea typeface="Roboto Condensed"/>
                <a:cs typeface="Roboto Condensed"/>
                <a:sym typeface="Roboto Condensed"/>
              </a:rPr>
              <a:t>OLIVEIRAJR et al. Systematic Management of Variability in UML-based Software Product Lines. </a:t>
            </a:r>
            <a:r>
              <a:rPr b="0" i="0" lang="pt-BR" sz="1100" u="none" cap="none" strike="noStrike">
                <a:solidFill>
                  <a:srgbClr val="263248"/>
                </a:solidFill>
                <a:highlight>
                  <a:srgbClr val="FFFFFF"/>
                </a:highlight>
                <a:latin typeface="Roboto Condensed"/>
                <a:ea typeface="Roboto Condensed"/>
                <a:cs typeface="Roboto Condensed"/>
                <a:sym typeface="Roboto Condensed"/>
              </a:rPr>
              <a:t>J.UCS</a:t>
            </a:r>
            <a:r>
              <a:rPr b="0" i="0" lang="pt-BR" sz="1100" u="none" cap="none" strike="noStrike">
                <a:solidFill>
                  <a:srgbClr val="263248"/>
                </a:solidFill>
                <a:latin typeface="Roboto Condensed"/>
                <a:ea typeface="Roboto Condensed"/>
                <a:cs typeface="Roboto Condensed"/>
                <a:sym typeface="Roboto Condensed"/>
              </a:rPr>
              <a:t>, v. 16, p. 2374–2393, 2010.</a:t>
            </a:r>
            <a:endParaRPr b="0" i="0" sz="1100" u="none" cap="none" strike="noStrike">
              <a:solidFill>
                <a:srgbClr val="263248"/>
              </a:solidFill>
              <a:latin typeface="Roboto Condensed"/>
              <a:ea typeface="Roboto Condensed"/>
              <a:cs typeface="Roboto Condensed"/>
              <a:sym typeface="Roboto Condense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solidFill>
                  <a:schemeClr val="lt1"/>
                </a:solidFill>
              </a:rPr>
              <a:t>SMarty - Stereotypes</a:t>
            </a:r>
            <a:endParaRPr i="1"/>
          </a:p>
        </p:txBody>
      </p:sp>
      <p:sp>
        <p:nvSpPr>
          <p:cNvPr id="160" name="Google Shape;160;p8"/>
          <p:cNvSpPr txBox="1"/>
          <p:nvPr>
            <p:ph idx="1" type="body"/>
          </p:nvPr>
        </p:nvSpPr>
        <p:spPr>
          <a:xfrm>
            <a:off x="421350" y="1076275"/>
            <a:ext cx="3668700" cy="3416400"/>
          </a:xfrm>
          <a:prstGeom prst="rect">
            <a:avLst/>
          </a:prstGeom>
          <a:noFill/>
          <a:ln>
            <a:noFill/>
          </a:ln>
        </p:spPr>
        <p:txBody>
          <a:bodyPr anchorCtr="0" anchor="t" bIns="91425" lIns="91425" spcFirstLastPara="1" rIns="91425" wrap="square" tIns="91425">
            <a:noAutofit/>
          </a:bodyPr>
          <a:lstStyle/>
          <a:p>
            <a:pPr indent="0" lvl="0" marL="457200" rtl="0" algn="just">
              <a:lnSpc>
                <a:spcPct val="115000"/>
              </a:lnSpc>
              <a:spcBef>
                <a:spcPts val="0"/>
              </a:spcBef>
              <a:spcAft>
                <a:spcPts val="0"/>
              </a:spcAft>
              <a:buSzPts val="3000"/>
              <a:buNone/>
            </a:pPr>
            <a:r>
              <a:t/>
            </a:r>
            <a:endParaRPr b="1">
              <a:solidFill>
                <a:srgbClr val="000000"/>
              </a:solidFill>
            </a:endParaRPr>
          </a:p>
          <a:p>
            <a:pPr indent="0" lvl="0" marL="457200" rtl="0" algn="just">
              <a:lnSpc>
                <a:spcPct val="115000"/>
              </a:lnSpc>
              <a:spcBef>
                <a:spcPts val="1000"/>
              </a:spcBef>
              <a:spcAft>
                <a:spcPts val="0"/>
              </a:spcAft>
              <a:buSzPts val="3000"/>
              <a:buNone/>
            </a:pPr>
            <a:r>
              <a:t/>
            </a:r>
            <a:endParaRPr b="1">
              <a:solidFill>
                <a:srgbClr val="000000"/>
              </a:solidFill>
            </a:endParaRPr>
          </a:p>
          <a:p>
            <a:pPr indent="-361950" lvl="0" marL="457200" rtl="0" algn="just">
              <a:lnSpc>
                <a:spcPct val="115000"/>
              </a:lnSpc>
              <a:spcBef>
                <a:spcPts val="1000"/>
              </a:spcBef>
              <a:spcAft>
                <a:spcPts val="0"/>
              </a:spcAft>
              <a:buSzPts val="2100"/>
              <a:buChar char="▰"/>
            </a:pPr>
            <a:r>
              <a:rPr b="1" lang="pt-BR">
                <a:solidFill>
                  <a:srgbClr val="000000"/>
                </a:solidFill>
              </a:rPr>
              <a:t>&lt;&lt;variationPoint&gt;&gt;</a:t>
            </a:r>
            <a:r>
              <a:rPr lang="pt-BR">
                <a:solidFill>
                  <a:srgbClr val="000000"/>
                </a:solidFill>
              </a:rPr>
              <a:t>: </a:t>
            </a:r>
            <a:r>
              <a:rPr lang="pt-BR">
                <a:solidFill>
                  <a:srgbClr val="000000"/>
                </a:solidFill>
              </a:rPr>
              <a:t>location where there is a variation;</a:t>
            </a:r>
            <a:endParaRPr>
              <a:solidFill>
                <a:srgbClr val="000000"/>
              </a:solidFill>
            </a:endParaRPr>
          </a:p>
          <a:p>
            <a:pPr indent="0" lvl="0" marL="0" rtl="0" algn="just">
              <a:lnSpc>
                <a:spcPct val="115000"/>
              </a:lnSpc>
              <a:spcBef>
                <a:spcPts val="1000"/>
              </a:spcBef>
              <a:spcAft>
                <a:spcPts val="0"/>
              </a:spcAft>
              <a:buSzPts val="3000"/>
              <a:buNone/>
            </a:pPr>
            <a:r>
              <a:t/>
            </a:r>
            <a:endParaRPr sz="2200"/>
          </a:p>
        </p:txBody>
      </p:sp>
      <p:sp>
        <p:nvSpPr>
          <p:cNvPr id="161" name="Google Shape;161;p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b="1" lang="pt-BR" sz="1300">
                <a:solidFill>
                  <a:srgbClr val="FFFFFF"/>
                </a:solidFill>
                <a:latin typeface="Roboto"/>
                <a:ea typeface="Roboto"/>
                <a:cs typeface="Roboto"/>
                <a:sym typeface="Roboto"/>
              </a:rPr>
              <a:t>‹#›</a:t>
            </a:fld>
            <a:endParaRPr b="1" sz="1300">
              <a:solidFill>
                <a:srgbClr val="FFFFFF"/>
              </a:solidFill>
              <a:latin typeface="Roboto"/>
              <a:ea typeface="Roboto"/>
              <a:cs typeface="Roboto"/>
              <a:sym typeface="Roboto"/>
            </a:endParaRPr>
          </a:p>
        </p:txBody>
      </p:sp>
      <p:pic>
        <p:nvPicPr>
          <p:cNvPr id="162" name="Google Shape;162;p8"/>
          <p:cNvPicPr preferRelativeResize="0"/>
          <p:nvPr/>
        </p:nvPicPr>
        <p:blipFill rotWithShape="1">
          <a:blip r:embed="rId3">
            <a:alphaModFix/>
          </a:blip>
          <a:srcRect b="0" l="0" r="0" t="0"/>
          <a:stretch/>
        </p:blipFill>
        <p:spPr>
          <a:xfrm>
            <a:off x="4572000" y="1177575"/>
            <a:ext cx="4419750" cy="308101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9"/>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Clr>
                <a:schemeClr val="dk1"/>
              </a:buClr>
              <a:buSzPts val="2400"/>
              <a:buFont typeface="Arial"/>
              <a:buNone/>
            </a:pPr>
            <a:r>
              <a:rPr lang="pt-BR">
                <a:solidFill>
                  <a:schemeClr val="lt1"/>
                </a:solidFill>
              </a:rPr>
              <a:t>SMarty - Stereotypes</a:t>
            </a:r>
            <a:endParaRPr i="1"/>
          </a:p>
        </p:txBody>
      </p:sp>
      <p:sp>
        <p:nvSpPr>
          <p:cNvPr id="168" name="Google Shape;168;p9"/>
          <p:cNvSpPr txBox="1"/>
          <p:nvPr>
            <p:ph idx="1" type="body"/>
          </p:nvPr>
        </p:nvSpPr>
        <p:spPr>
          <a:xfrm>
            <a:off x="421350" y="1076275"/>
            <a:ext cx="4150500" cy="3416400"/>
          </a:xfrm>
          <a:prstGeom prst="rect">
            <a:avLst/>
          </a:prstGeom>
          <a:noFill/>
          <a:ln>
            <a:noFill/>
          </a:ln>
        </p:spPr>
        <p:txBody>
          <a:bodyPr anchorCtr="0" anchor="t" bIns="91425" lIns="91425" spcFirstLastPara="1" rIns="91425" wrap="square" tIns="91425">
            <a:noAutofit/>
          </a:bodyPr>
          <a:lstStyle/>
          <a:p>
            <a:pPr indent="-361950" lvl="0" marL="457200" rtl="0" algn="just">
              <a:lnSpc>
                <a:spcPct val="115000"/>
              </a:lnSpc>
              <a:spcBef>
                <a:spcPts val="0"/>
              </a:spcBef>
              <a:spcAft>
                <a:spcPts val="0"/>
              </a:spcAft>
              <a:buSzPts val="2100"/>
              <a:buChar char="▰"/>
            </a:pPr>
            <a:r>
              <a:rPr b="1" lang="pt-BR">
                <a:solidFill>
                  <a:srgbClr val="000000"/>
                </a:solidFill>
              </a:rPr>
              <a:t>&lt;&lt;alternative_OR&gt;&gt;</a:t>
            </a:r>
            <a:r>
              <a:rPr lang="pt-BR">
                <a:solidFill>
                  <a:srgbClr val="000000"/>
                </a:solidFill>
              </a:rPr>
              <a:t>: </a:t>
            </a:r>
            <a:r>
              <a:rPr lang="pt-BR">
                <a:solidFill>
                  <a:srgbClr val="000000"/>
                </a:solidFill>
              </a:rPr>
              <a:t>at least one of the variants must be chosen to resolve the variation point;</a:t>
            </a:r>
            <a:endParaRPr>
              <a:solidFill>
                <a:srgbClr val="000000"/>
              </a:solidFill>
            </a:endParaRPr>
          </a:p>
          <a:p>
            <a:pPr indent="-361950" lvl="0" marL="457200" rtl="0" algn="just">
              <a:lnSpc>
                <a:spcPct val="115000"/>
              </a:lnSpc>
              <a:spcBef>
                <a:spcPts val="1000"/>
              </a:spcBef>
              <a:spcAft>
                <a:spcPts val="1000"/>
              </a:spcAft>
              <a:buSzPts val="2100"/>
              <a:buChar char="▰"/>
            </a:pPr>
            <a:r>
              <a:rPr b="1" lang="pt-BR">
                <a:solidFill>
                  <a:srgbClr val="000000"/>
                </a:solidFill>
              </a:rPr>
              <a:t>&lt;&lt;alternative_XOR&gt;&gt;</a:t>
            </a:r>
            <a:r>
              <a:rPr lang="pt-BR">
                <a:solidFill>
                  <a:srgbClr val="000000"/>
                </a:solidFill>
              </a:rPr>
              <a:t>: </a:t>
            </a:r>
            <a:r>
              <a:rPr lang="pt-BR">
                <a:solidFill>
                  <a:srgbClr val="000000"/>
                </a:solidFill>
              </a:rPr>
              <a:t>only one of the variants must be chosen to solve the variation point;</a:t>
            </a:r>
            <a:endParaRPr/>
          </a:p>
        </p:txBody>
      </p:sp>
      <p:sp>
        <p:nvSpPr>
          <p:cNvPr id="169" name="Google Shape;169;p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b="1" lang="pt-BR" sz="1300">
                <a:solidFill>
                  <a:srgbClr val="FFFFFF"/>
                </a:solidFill>
                <a:latin typeface="Roboto"/>
                <a:ea typeface="Roboto"/>
                <a:cs typeface="Roboto"/>
                <a:sym typeface="Roboto"/>
              </a:rPr>
              <a:t>‹#›</a:t>
            </a:fld>
            <a:endParaRPr b="1" sz="1300">
              <a:solidFill>
                <a:srgbClr val="FFFFFF"/>
              </a:solidFill>
              <a:latin typeface="Roboto"/>
              <a:ea typeface="Roboto"/>
              <a:cs typeface="Roboto"/>
              <a:sym typeface="Roboto"/>
            </a:endParaRPr>
          </a:p>
        </p:txBody>
      </p:sp>
      <p:pic>
        <p:nvPicPr>
          <p:cNvPr id="170" name="Google Shape;170;p9"/>
          <p:cNvPicPr preferRelativeResize="0"/>
          <p:nvPr/>
        </p:nvPicPr>
        <p:blipFill rotWithShape="1">
          <a:blip r:embed="rId3">
            <a:alphaModFix/>
          </a:blip>
          <a:srcRect b="0" l="0" r="0" t="0"/>
          <a:stretch/>
        </p:blipFill>
        <p:spPr>
          <a:xfrm>
            <a:off x="4648050" y="1177575"/>
            <a:ext cx="4419750" cy="308101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William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